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83" r:id="rId5"/>
    <p:sldId id="286" r:id="rId6"/>
    <p:sldId id="287" r:id="rId7"/>
    <p:sldId id="288" r:id="rId8"/>
    <p:sldId id="278" r:id="rId9"/>
    <p:sldId id="263" r:id="rId10"/>
    <p:sldId id="264" r:id="rId11"/>
    <p:sldId id="289" r:id="rId12"/>
    <p:sldId id="268" r:id="rId13"/>
    <p:sldId id="290" r:id="rId14"/>
    <p:sldId id="269" r:id="rId15"/>
    <p:sldId id="270" r:id="rId16"/>
    <p:sldId id="284" r:id="rId17"/>
    <p:sldId id="272" r:id="rId18"/>
    <p:sldId id="273" r:id="rId19"/>
    <p:sldId id="274" r:id="rId20"/>
    <p:sldId id="285" r:id="rId21"/>
    <p:sldId id="276" r:id="rId22"/>
    <p:sldId id="277" r:id="rId23"/>
    <p:sldId id="279" r:id="rId24"/>
    <p:sldId id="280" r:id="rId25"/>
    <p:sldId id="262" r:id="rId26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1F8"/>
    <a:srgbClr val="E3EFD1"/>
    <a:srgbClr val="FCEBC7"/>
    <a:srgbClr val="F7DCEA"/>
    <a:srgbClr val="F9DEDA"/>
    <a:srgbClr val="E3D9E6"/>
    <a:srgbClr val="00757E"/>
    <a:srgbClr val="81B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6357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8:38:24.269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882 8 24575,'-18'0'0,"2"0"0,5-3 0,-5 2 0,4-3 0,-16 4 0,8 0 0,-25 10 0,24-8 0,-30 18 0,22-8 0,-25 10 0,25-3 0,-16 7 0,7 3 0,-8 11 0,-9 16 0,19-18 0,0 12 0,7-4 0,-6-2 0,9 10 0,-2-16 0,16-14 0,-1 6 0,1-5 0,0-5 0,5 2 0,-3-2 0,2 10 0,-5 2 0,0 0 0,-1 9 0,7-12 0,-6 27 0,11-27 0,-5 8 0,1-8 0,4 5 0,-4-2 0,6-2 0,0-6 0,0 6 0,5 3 0,4 24 0,6-15 0,-1 11 0,8-3 0,-13-22 0,9 9 0,-17-19 0,16 5 0,-13-8 0,12 8 0,-3-4 0,-1-4 0,7 7 0,-4-7 0,14 16 0,-9-10 0,8 11 0,-12-18 0,4 9 0,-2-12 0,-1 6 0,-7-9 0,-5 1 0,11 4 0,-3-4 0,5 4 0,3 0 0,3 1 0,2 5 0,27 8 0,-23-11 0,17 9 0,-16-9 0,-6-2 0,12 0 0,-6 0 0,8-3 0,27 11 0,-13-9 0,16 4 0,-15-6 0,-6-1 0,9 1 0,0 0 0,-9-5 0,8 4 0,-16-9 0,34 11 0,-21-11 0,9 5 0,-18-6 0,-18 0 0,4 0 0,-7 0 0,1-4 0,-1 3 0,7-8 0,2 3 0,7-4 0,0 0 0,8-5 0,-7 4 0,6-9 0,4-4 0,-22 8 0,6-4 0,-19 7 0,11-7 0,-5-1 0,5-8 0,-8 4 0,14-36 0,-8 24 0,17-55 0,-25 55 0,6-18 0,-9 26 0,-2 5 0,5-28 0,-10 16 0,9-22 0,-14 21 0,5-2 0,-6-3 0,0-11 0,0 10 0,0-2 0,-5 21 0,4 5 0,-9 1 0,-5-11 0,2 2 0,-6-4 0,6 3 0,0 2 0,0-4 0,-4 5 0,-5-17 0,-2 19 0,-4-19 0,10 22 0,-5-3 0,3 0 0,-12-4 0,5-4 0,-15-1 0,7-1 0,0 2 0,3 0 0,0 4 0,-5-15 0,5 18 0,4-13 0,5 19 0,5 0 0,-6-6 0,0 5 0,5-4 0,-3 5 0,10 3 0,-10-2 0,11 8 0,-6-3 0,6 4 0,1 0 0,0 3 0,-1-2 0,1 3 0,-6-6 0,3 2 0,-2-1 0,-1 5 0,3-3 0,-2 2 0,-1-3 0,-2-1 0,-19 0 0,15 0 0,-15 3 0,19 2 0,-12-1 0,11 4 0,-10-8 0,5 8 0,-1-7 0,-6 7 0,14-6 0,-5 6 0,4-3 0,1 4 0,-5 0 0,11-3 0,-6 2 0,6-3 0,1 4 0,0 0 0,-1 0 0,1 0 0,5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8:39:32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8:57:59.707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539 5 24575,'-11'0'0,"2"0"0,1-2 0,-1 1 0,2-1 0,-11 2 0,7 0 0,-17 6 0,15-5 0,-18 11 0,13-5 0,-15 6 0,15-1 0,-9 3 0,4 2 0,-6 7 0,-4 9 0,11-10 0,0 6 0,4-1 0,-3-2 0,5 6 0,-1-9 0,10-9 0,-1 4 0,1-3 0,-1-3 0,4 1 0,-3-2 0,3 7 0,-4 2 0,0-2 0,-1 7 0,5-8 0,-4 16 0,7-16 0,-3 6 0,0-6 0,3 3 0,-3-1 0,4-1 0,0-4 0,0 4 0,3 1 0,3 16 0,2-11 0,1 8 0,5-2 0,-9-14 0,6 6 0,-10-11 0,9 3 0,-7-5 0,6 4 0,-1-2 0,0-2 0,3 5 0,-1-6 0,7 11 0,-4-7 0,3 7 0,-5-11 0,0 6 0,0-7 0,0 3 0,-5-5 0,-3 0 0,7 3 0,-2-3 0,3 3 0,1 0 0,3 0 0,1 3 0,17 5 0,-15-6 0,10 5 0,-9-6 0,-4-1 0,8 1 0,-4-1 0,5-1 0,17 6 0,-9-6 0,10 3 0,-9-3 0,-4-1 0,6 1 0,0-1 0,-6-2 0,5 2 0,-9-6 0,20 7 0,-13-6 0,6 2 0,-11-3 0,-11 0 0,2 0 0,-3 0 0,-1-2 0,0 1 0,4-4 0,2 2 0,4-3 0,0 0 0,4-3 0,-3 2 0,3-5 0,2-2 0,-12 5 0,2-3 0,-10 4 0,6-4 0,-4 0 0,4-6 0,-5 3 0,9-21 0,-6 14 0,11-32 0,-15 32 0,3-11 0,-5 16 0,-1 2 0,3-16 0,-6 10 0,5-13 0,-9 11 0,4 0 0,-4-2 0,0-6 0,0 6 0,0-2 0,-3 12 0,2 4 0,-5 0 0,-3-6 0,1 1 0,-3-2 0,3 1 0,0 2 0,0-3 0,-2 3 0,-4-10 0,-1 11 0,-2-11 0,6 14 0,-3-3 0,2 0 0,-8-2 0,4-2 0,-10-2 0,5 1 0,0 1 0,1-1 0,0 3 0,-2-9 0,2 11 0,3-8 0,3 11 0,3 0 0,-4-3 0,1 3 0,2-3 0,-1 3 0,6 3 0,-7-2 0,7 4 0,-3-1 0,3 2 0,1 0 0,0 2 0,-1-1 0,1 2 0,-3-4 0,1 2 0,-2-2 0,1 4 0,1-2 0,-2 1 0,1-2 0,-2-1 0,-12 1 0,9-1 0,-8 3 0,11 0 0,-7 1 0,6 1 0,-5-4 0,1 4 0,1-3 0,-4 3 0,9-3 0,-3 3 0,2-1 0,0 2 0,-2 0 0,6-2 0,-4 1 0,5-1 0,0 2 0,-1 0 0,1 0 0,0 0 0,3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9:00:00.753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728 6 24575,'-15'0'0,"2"0"0,4-2 0,-4 1 0,3-2 0,-13 3 0,7 0 0,-22 8 0,21-7 0,-26 14 0,20-6 0,-22 7 0,21-1 0,-13 5 0,6 1 0,-8 9 0,-5 12 0,14-13 0,0 8 0,6-2 0,-5-2 0,8 7 0,-3-11 0,15-11 0,-2 4 0,1-3 0,0-4 0,4 2 0,-2-3 0,1 9 0,-3 1 0,-1 0 0,-1 7 0,7-10 0,-6 22 0,9-22 0,-3 7 0,-1-6 0,5 3 0,-4 0 0,5-3 0,0-4 0,0 5 0,4 1 0,4 19 0,4-12 0,-1 10 0,7-4 0,-10-16 0,7 6 0,-14-13 0,13 3 0,-11-5 0,10 5 0,-2-3 0,-1-3 0,5 6 0,-2-6 0,11 12 0,-7-7 0,5 8 0,-8-14 0,2 8 0,-1-10 0,-1 5 0,-5-7 0,-5 0 0,9 4 0,-3-3 0,5 3 0,2 0 0,4 0 0,0 4 0,23 6 0,-19-7 0,13 6 0,-12-8 0,-6 0 0,11-1 0,-5 1 0,6-3 0,22 9 0,-10-8 0,13 4 0,-12-5 0,-6 0 0,8 0 0,0 1 0,-7-5 0,6 4 0,-13-7 0,28 7 0,-17-7 0,7 3 0,-14-4 0,-16 0 0,4 0 0,-6 0 0,0-3 0,0 2 0,6-5 0,2 2 0,5-4 0,0 1 0,6-5 0,-5 4 0,6-7 0,2-3 0,-18 6 0,5-3 0,-15 5 0,8-5 0,-4 0 0,5-7 0,-7 3 0,11-27 0,-6 18 0,14-40 0,-21 40 0,5-13 0,-7 18 0,-2 5 0,4-20 0,-8 10 0,7-15 0,-11 15 0,4-1 0,-5-3 0,0-7 0,0 7 0,0-2 0,-4 15 0,3 6 0,-7-1 0,-4-8 0,1 2 0,-5-3 0,5 1 0,1 3 0,-1-3 0,-3 3 0,-4-12 0,-2 13 0,-3-14 0,8 18 0,-4-4 0,3 1 0,-11-3 0,5-3 0,-12-2 0,5 1 0,0 0 0,2 1 0,0 3 0,-3-12 0,4 15 0,2-11 0,6 14 0,3 0 0,-5-3 0,0 2 0,4-2 0,-2 3 0,9 4 0,-10-3 0,10 6 0,-5-2 0,5 3 0,1 0 0,-1 2 0,1-1 0,-1 1 0,-4-2 0,3 0 0,-3-1 0,0 4 0,2-3 0,-2 3 0,1-3 0,-3-1 0,-16 0 0,12 0 0,-11 2 0,15 2 0,-9 0 0,8 3 0,-8-7 0,4 6 0,0-5 0,-6 5 0,12-4 0,-4 4 0,3-2 0,1 3 0,-4 0 0,8-2 0,-4 1 0,6-2 0,-1 3 0,1 0 0,-1 0 0,1 0 0,3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9:13:48.112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728 6 24575,'-15'0'0,"2"0"0,4-2 0,-4 1 0,3-2 0,-13 3 0,7 0 0,-22 8 0,21-7 0,-26 14 0,20-6 0,-22 7 0,21-1 0,-13 5 0,6 1 0,-8 9 0,-5 12 0,14-13 0,0 8 0,6-2 0,-5-2 0,8 7 0,-3-11 0,15-11 0,-2 4 0,1-3 0,0-4 0,4 2 0,-2-3 0,1 9 0,-3 1 0,-1 0 0,-1 7 0,7-10 0,-6 22 0,9-22 0,-3 7 0,-1-6 0,5 3 0,-4 0 0,5-3 0,0-4 0,0 5 0,4 1 0,4 19 0,4-12 0,-1 10 0,7-4 0,-10-16 0,7 6 0,-14-13 0,13 3 0,-11-5 0,10 5 0,-2-3 0,-1-3 0,5 6 0,-2-6 0,11 12 0,-7-7 0,5 8 0,-8-14 0,2 8 0,-1-10 0,-1 5 0,-5-7 0,-5 0 0,9 4 0,-3-3 0,5 3 0,2 0 0,4 0 0,0 4 0,23 6 0,-19-7 0,13 6 0,-12-8 0,-6 0 0,11-1 0,-5 1 0,6-3 0,22 9 0,-10-8 0,13 4 0,-12-5 0,-6 0 0,8 0 0,0 1 0,-7-5 0,6 4 0,-13-7 0,28 7 0,-17-7 0,7 3 0,-14-4 0,-16 0 0,4 0 0,-6 0 0,0-3 0,0 2 0,6-5 0,2 2 0,5-4 0,0 1 0,6-5 0,-5 4 0,6-7 0,2-3 0,-18 6 0,5-3 0,-15 5 0,8-5 0,-4 0 0,5-7 0,-7 3 0,11-27 0,-6 18 0,14-40 0,-21 40 0,5-13 0,-7 18 0,-2 5 0,4-20 0,-8 10 0,7-15 0,-11 15 0,4-1 0,-5-3 0,0-7 0,0 7 0,0-2 0,-4 15 0,3 6 0,-7-1 0,-4-8 0,1 2 0,-5-3 0,5 1 0,1 3 0,-1-3 0,-3 3 0,-4-12 0,-2 13 0,-3-14 0,8 18 0,-4-4 0,3 1 0,-11-3 0,5-3 0,-12-2 0,5 1 0,0 0 0,2 1 0,0 3 0,-3-12 0,4 15 0,2-11 0,6 14 0,3 0 0,-5-3 0,0 2 0,4-2 0,-2 3 0,9 4 0,-10-3 0,10 6 0,-5-2 0,5 3 0,1 0 0,-1 2 0,1-1 0,-1 1 0,-4-2 0,3 0 0,-3-1 0,0 4 0,2-3 0,-2 3 0,1-3 0,-3-1 0,-16 0 0,12 0 0,-11 2 0,15 2 0,-9 0 0,8 3 0,-8-7 0,4 6 0,0-5 0,-6 5 0,12-4 0,-4 4 0,3-2 0,1 3 0,-4 0 0,8-2 0,-4 1 0,6-2 0,-1 3 0,1 0 0,-1 0 0,1 0 0,3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9:19:52.103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838 6 24575,'-18'0'0,"4"0"0,3-2 0,-4 1 0,4-2 0,-16 3 0,8 0 0,-24 7 0,24-5 0,-31 13 0,23-7 0,-24 8 0,23-2 0,-15 5 0,8 1 0,-10 10 0,-6 10 0,16-12 0,1 8 0,7-2 0,-6-3 0,8 8 0,-2-11 0,16-10 0,-1 3 0,0-2 0,0-5 0,6 2 0,-4-2 0,3 8 0,-6 2 0,1-1 0,-1 7 0,6-10 0,-5 22 0,10-22 0,-4 7 0,-1-5 0,6 2 0,-5-1 0,6-1 0,0-5 0,0 5 0,5 2 0,4 18 0,4-12 0,1 9 0,7-3 0,-13-16 0,9 7 0,-15-14 0,14 4 0,-13-6 0,12 5 0,-3-2 0,1-3 0,4 5 0,-2-5 0,12 11 0,-8-6 0,7 7 0,-10-13 0,3 7 0,-2-9 0,-1 4 0,-6-6 0,-5 0 0,9 4 0,-1-4 0,4 4 0,3-1 0,3 2 0,2 2 0,25 7 0,-22-9 0,17 8 0,-16-8 0,-5-1 0,11 0 0,-5 1 0,7-3 0,25 8 0,-11-7 0,14 3 0,-13-4 0,-7 0 0,9 0 0,1 0 0,-10-4 0,8 4 0,-15-8 0,32 8 0,-19-7 0,8 4 0,-17-5 0,-18 0 0,5 0 0,-7 0 0,0-3 0,0 2 0,6-6 0,3 4 0,6-5 0,0 1 0,7-4 0,-6 3 0,7-7 0,1-2 0,-19 5 0,5-2 0,-17 4 0,10-4 0,-5-1 0,4-6 0,-7 2 0,14-25 0,-9 17 0,18-39 0,-26 39 0,7-13 0,-8 19 0,-2 3 0,3-19 0,-7 10 0,6-15 0,-12 15 0,6-1 0,-7-3 0,0-7 0,0 7 0,0-2 0,-5 15 0,3 5 0,-7 0 0,-5-8 0,2 2 0,-7-4 0,7 2 0,0 3 0,-1-4 0,-3 3 0,-5-11 0,-2 13 0,-3-13 0,9 16 0,-5-3 0,3 0 0,-11-2 0,4-4 0,-14-1 0,7 1 0,0 0 0,2 0 0,0 4 0,-3-12 0,3 15 0,4-12 0,6 15 0,4 0 0,-6-4 0,0 3 0,5-3 0,-3 4 0,10 3 0,-10-3 0,10 7 0,-5-3 0,6 3 0,0 0 0,1 2 0,-1-1 0,0 2 0,-5-3 0,3 0 0,-3-1 0,0 4 0,3-2 0,-3 1 0,0-1 0,-2-2 0,-19 0 0,16 1 0,-15 1 0,18 2 0,-11 0 0,9 3 0,-8-7 0,4 6 0,-1-5 0,-5 6 0,13-5 0,-5 4 0,4-2 0,1 3 0,-5 0 0,10-2 0,-5 1 0,6-2 0,0 3 0,0 0 0,0 0 0,0 0 0,6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9:37:42.757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539 5 24575,'-11'0'0,"2"0"0,1-2 0,-1 1 0,2-1 0,-11 2 0,7 0 0,-17 6 0,15-5 0,-18 11 0,13-5 0,-15 6 0,15-1 0,-9 3 0,4 2 0,-6 7 0,-4 9 0,11-10 0,0 6 0,4-1 0,-3-2 0,5 6 0,-1-9 0,10-9 0,-1 4 0,1-3 0,-1-3 0,4 1 0,-3-2 0,3 7 0,-4 2 0,0-2 0,-1 7 0,5-8 0,-4 16 0,7-16 0,-3 6 0,0-6 0,3 3 0,-3-1 0,4-1 0,0-4 0,0 4 0,3 1 0,3 16 0,2-11 0,1 8 0,5-2 0,-9-14 0,6 6 0,-10-11 0,9 3 0,-7-5 0,6 4 0,-1-2 0,0-2 0,3 5 0,-1-6 0,7 11 0,-4-7 0,3 7 0,-5-11 0,0 6 0,0-7 0,0 3 0,-5-5 0,-3 0 0,7 3 0,-2-3 0,3 3 0,1 0 0,3 0 0,1 3 0,17 5 0,-15-6 0,10 5 0,-9-6 0,-4-1 0,8 1 0,-4-1 0,5-1 0,17 6 0,-9-6 0,10 3 0,-9-3 0,-4-1 0,6 1 0,0-1 0,-6-2 0,5 2 0,-9-6 0,20 7 0,-13-6 0,6 2 0,-11-3 0,-11 0 0,2 0 0,-3 0 0,-1-2 0,0 1 0,4-4 0,2 2 0,4-3 0,0 0 0,4-3 0,-3 2 0,3-5 0,2-2 0,-12 5 0,2-3 0,-10 4 0,6-4 0,-4 0 0,4-6 0,-5 3 0,9-21 0,-6 14 0,11-32 0,-15 32 0,3-11 0,-5 16 0,-1 2 0,3-16 0,-6 10 0,5-13 0,-9 11 0,4 0 0,-4-2 0,0-6 0,0 6 0,0-2 0,-3 12 0,2 4 0,-5 0 0,-3-6 0,1 1 0,-3-2 0,3 1 0,0 2 0,0-3 0,-2 3 0,-4-10 0,-1 11 0,-2-11 0,6 14 0,-3-3 0,2 0 0,-8-2 0,4-2 0,-10-2 0,5 1 0,0 1 0,1-1 0,0 3 0,-2-9 0,2 11 0,3-8 0,3 11 0,3 0 0,-4-3 0,1 3 0,2-3 0,-1 3 0,6 3 0,-7-2 0,7 4 0,-3-1 0,3 2 0,1 0 0,0 2 0,-1-1 0,1 2 0,-3-4 0,1 2 0,-2-2 0,1 4 0,1-2 0,-2 1 0,1-2 0,-2-1 0,-12 1 0,9-1 0,-8 3 0,11 0 0,-7 1 0,6 1 0,-5-4 0,1 4 0,1-3 0,-4 3 0,9-3 0,-3 3 0,2-1 0,0 2 0,-2 0 0,6-2 0,-4 1 0,5-1 0,0 2 0,-1 0 0,1 0 0,0 0 0,3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9:37:42.759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728 6 24575,'-15'0'0,"2"0"0,4-2 0,-4 1 0,3-2 0,-13 3 0,7 0 0,-22 8 0,21-7 0,-26 14 0,20-6 0,-22 7 0,21-1 0,-13 5 0,6 1 0,-8 9 0,-5 12 0,14-13 0,0 8 0,6-2 0,-5-2 0,8 7 0,-3-11 0,15-11 0,-2 4 0,1-3 0,0-4 0,4 2 0,-2-3 0,1 9 0,-3 1 0,-1 0 0,-1 7 0,7-10 0,-6 22 0,9-22 0,-3 7 0,-1-6 0,5 3 0,-4 0 0,5-3 0,0-4 0,0 5 0,4 1 0,4 19 0,4-12 0,-1 10 0,7-4 0,-10-16 0,7 6 0,-14-13 0,13 3 0,-11-5 0,10 5 0,-2-3 0,-1-3 0,5 6 0,-2-6 0,11 12 0,-7-7 0,5 8 0,-8-14 0,2 8 0,-1-10 0,-1 5 0,-5-7 0,-5 0 0,9 4 0,-3-3 0,5 3 0,2 0 0,4 0 0,0 4 0,23 6 0,-19-7 0,13 6 0,-12-8 0,-6 0 0,11-1 0,-5 1 0,6-3 0,22 9 0,-10-8 0,13 4 0,-12-5 0,-6 0 0,8 0 0,0 1 0,-7-5 0,6 4 0,-13-7 0,28 7 0,-17-7 0,7 3 0,-14-4 0,-16 0 0,4 0 0,-6 0 0,0-3 0,0 2 0,6-5 0,2 2 0,5-4 0,0 1 0,6-5 0,-5 4 0,6-7 0,2-3 0,-18 6 0,5-3 0,-15 5 0,8-5 0,-4 0 0,5-7 0,-7 3 0,11-27 0,-6 18 0,14-40 0,-21 40 0,5-13 0,-7 18 0,-2 5 0,4-20 0,-8 10 0,7-15 0,-11 15 0,4-1 0,-5-3 0,0-7 0,0 7 0,0-2 0,-4 15 0,3 6 0,-7-1 0,-4-8 0,1 2 0,-5-3 0,5 1 0,1 3 0,-1-3 0,-3 3 0,-4-12 0,-2 13 0,-3-14 0,8 18 0,-4-4 0,3 1 0,-11-3 0,5-3 0,-12-2 0,5 1 0,0 0 0,2 1 0,0 3 0,-3-12 0,4 15 0,2-11 0,6 14 0,3 0 0,-5-3 0,0 2 0,4-2 0,-2 3 0,9 4 0,-10-3 0,10 6 0,-5-2 0,5 3 0,1 0 0,-1 2 0,1-1 0,-1 1 0,-4-2 0,3 0 0,-3-1 0,0 4 0,2-3 0,-2 3 0,1-3 0,-3-1 0,-16 0 0,12 0 0,-11 2 0,15 2 0,-9 0 0,8 3 0,-8-7 0,4 6 0,0-5 0,-6 5 0,12-4 0,-4 4 0,3-2 0,1 3 0,-4 0 0,8-2 0,-4 1 0,6-2 0,-1 3 0,1 0 0,-1 0 0,1 0 0,3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9:59:31.343"/>
    </inkml:context>
    <inkml:brush xml:id="br0">
      <inkml:brushProperty name="width" value="0.07056" units="cm"/>
      <inkml:brushProperty name="height" value="0.07056" units="cm"/>
      <inkml:brushProperty name="color" value="#66CC00"/>
      <inkml:brushProperty name="transparency" value="119"/>
    </inkml:brush>
  </inkml:definitions>
  <inkml:trace contextRef="#ctx0" brushRef="#br0">1087 10 24575,'-22'0'0,"3"0"0,4-4 0,-4 3 0,5-4 0,-21 5 0,11 0 0,-32 12 0,30-9 0,-38 21 0,29-11 0,-32 14 0,32-4 0,-21 9 0,10 2 0,-12 14 0,-9 19 0,22-21 0,1 14 0,9-5 0,-9-2 0,12 11 0,-3-18 0,21-17 0,-2 6 0,2-4 0,-2-7 0,8 3 0,-5-4 0,3 13 0,-6 3 0,0-1 0,-1 11 0,9-15 0,-8 34 0,13-34 0,-5 11 0,0-9 0,6 4 0,-6-2 0,8-2 0,0-7 0,0 7 0,6 3 0,6 30 0,5-19 0,1 14 0,9-4 0,-16-26 0,11 10 0,-20-23 0,19 7 0,-16-9 0,14 7 0,-3-3 0,0-4 0,6 7 0,-3-9 0,16 21 0,-9-13 0,7 13 0,-12-21 0,3 11 0,-1-15 0,-3 8 0,-7-11 0,-6-1 0,12 7 0,-3-5 0,6 5 0,4 0 0,4 1 0,2 5 0,33 10 0,-28-12 0,21 10 0,-20-12 0,-8-1 0,17 0 0,-9 0 0,10-3 0,33 12 0,-15-11 0,19 6 0,-18-8 0,-8-1 0,11 1 0,0 1 0,-11-7 0,10 5 0,-19-11 0,41 13 0,-26-13 0,12 6 0,-23-7 0,-22 0 0,5 0 0,-8 0 0,-1-5 0,1 4 0,8-10 0,3 5 0,8-6 0,0 0 0,9-6 0,-7 4 0,7-10 0,4-4 0,-26 9 0,7-6 0,-23 10 0,13-10 0,-7 1 0,7-11 0,-9 5 0,17-43 0,-12 28 0,23-64 0,-31 64 0,7-21 0,-11 31 0,-2 6 0,5-33 0,-11 18 0,10-25 0,-17 24 0,7-1 0,-8-5 0,0-12 0,0 12 0,0-4 0,-6 26 0,4 7 0,-10 0 0,-6-13 0,2 3 0,-8-5 0,8 3 0,0 3 0,0-5 0,-5 6 0,-6-20 0,-3 22 0,-4-23 0,12 28 0,-7-5 0,5 0 0,-16-3 0,7-7 0,-18-1 0,8 0 0,-1 2 0,5-1 0,-1 6 0,-5-19 0,5 23 0,5-17 0,8 24 0,4-1 0,-7-6 0,1 5 0,5-5 0,-3 6 0,13 5 0,-14-4 0,14 10 0,-7-3 0,9 4 0,-1 0 0,0 4 0,0-2 0,0 3 0,-6-6 0,3 1 0,-3-1 0,0 7 0,3-5 0,-3 3 0,0-4 0,-4-1 0,-23 0 0,19 1 0,-18 2 0,23 3 0,-15 1 0,13 2 0,-11-9 0,4 10 0,1-9 0,-8 9 0,17-7 0,-6 7 0,5-4 0,1 5 0,-6 0 0,12-4 0,-6 3 0,9-4 0,-1 5 0,0 0 0,0 0 0,1 0 0,5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607014A-D5D8-47E4-6682-090442012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3971D66-2EDB-701E-51DC-D39D2DCADA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ADDB4D-A80E-442F-B01E-49AEA3E81CB5}" type="datetimeFigureOut">
              <a:rPr lang="sv-SE"/>
              <a:pPr>
                <a:defRPr/>
              </a:pPr>
              <a:t>2025-09-08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4A7281A-41C9-EFE3-E9EF-82C1515282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68FD398-2716-13A5-2E6D-0D089C939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323872-71A2-3F7A-B37A-B521E881E6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BE2432-5C57-8C4A-66D9-76309160A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9C6B45-5011-489D-BDC7-826E5A315B0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0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3" Type="http://schemas.openxmlformats.org/officeDocument/2006/relationships/image" Target="../media/image12.png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7.xml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customXml" Target="../ink/ink9.xml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tshållare för bildobjekt 1">
            <a:extLst>
              <a:ext uri="{FF2B5EF4-FFF2-40B4-BE49-F238E27FC236}">
                <a16:creationId xmlns:a16="http://schemas.microsoft.com/office/drawing/2014/main" id="{4FC61366-3077-447D-2BE8-39F366772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tshållare för bildnummer 3">
            <a:extLst>
              <a:ext uri="{FF2B5EF4-FFF2-40B4-BE49-F238E27FC236}">
                <a16:creationId xmlns:a16="http://schemas.microsoft.com/office/drawing/2014/main" id="{F85C72FF-CABC-A521-F8F7-52AB64DF0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F7AE6-1A9F-4472-8684-7D3715E08C48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altLang="sv-SE">
              <a:latin typeface="Calibri" panose="020F0502020204030204" pitchFamily="34" charset="0"/>
            </a:endParaRPr>
          </a:p>
        </p:txBody>
      </p:sp>
      <p:sp>
        <p:nvSpPr>
          <p:cNvPr id="53252" name="Platshållare för anteckningar 2">
            <a:extLst>
              <a:ext uri="{FF2B5EF4-FFF2-40B4-BE49-F238E27FC236}">
                <a16:creationId xmlns:a16="http://schemas.microsoft.com/office/drawing/2014/main" id="{21252F06-E6B0-073C-B1BF-82A4088D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00550"/>
            <a:ext cx="5486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100"/>
              <a:t>Exempelsidorna som följer visa hur layouten är tänkt med bilder och layoutflöde.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100"/>
              <a:t>Under ”Ny bild”</a:t>
            </a:r>
            <a:r>
              <a:rPr lang="sv-SE" altLang="sv-SE" sz="1100" baseline="30000"/>
              <a:t>1</a:t>
            </a:r>
            <a:r>
              <a:rPr lang="sv-SE" altLang="sv-SE" sz="1100"/>
              <a:t> finns fler layoutmallar</a:t>
            </a:r>
            <a:r>
              <a:rPr lang="sv-SE" altLang="sv-SE" sz="1100" baseline="30000"/>
              <a:t>2</a:t>
            </a:r>
            <a:r>
              <a:rPr lang="sv-SE" altLang="sv-SE" sz="1100"/>
              <a:t> än de som ligger på exempelsidorna nedan.</a:t>
            </a:r>
          </a:p>
        </p:txBody>
      </p:sp>
      <p:pic>
        <p:nvPicPr>
          <p:cNvPr id="53253" name="Bildobjekt 4">
            <a:extLst>
              <a:ext uri="{FF2B5EF4-FFF2-40B4-BE49-F238E27FC236}">
                <a16:creationId xmlns:a16="http://schemas.microsoft.com/office/drawing/2014/main" id="{784E12CB-4C3F-694D-8A73-05D0B897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2"/>
          <a:stretch>
            <a:fillRect/>
          </a:stretch>
        </p:blipFill>
        <p:spPr bwMode="auto">
          <a:xfrm>
            <a:off x="2805113" y="5348288"/>
            <a:ext cx="348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Bildobjekt 5">
            <a:extLst>
              <a:ext uri="{FF2B5EF4-FFF2-40B4-BE49-F238E27FC236}">
                <a16:creationId xmlns:a16="http://schemas.microsoft.com/office/drawing/2014/main" id="{3847D8A2-65CD-7E4F-B1D9-7AD150A6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348288"/>
            <a:ext cx="209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6D790716-B38C-8384-167D-5C7F34803D22}"/>
                  </a:ext>
                </a:extLst>
              </p14:cNvPr>
              <p14:cNvContentPartPr/>
              <p14:nvPr/>
            </p14:nvContentPartPr>
            <p14:xfrm>
              <a:off x="1355245" y="5604696"/>
              <a:ext cx="851648" cy="747975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6D790716-B38C-8384-167D-5C7F34803D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2641" y="5592098"/>
                <a:ext cx="876855" cy="773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3DEBD09-B9B6-0C94-C2FC-02B26D8804F5}"/>
                  </a:ext>
                </a:extLst>
              </p14:cNvPr>
              <p14:cNvContentPartPr/>
              <p14:nvPr/>
            </p14:nvContentPartPr>
            <p14:xfrm>
              <a:off x="3733045" y="7312837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3DEBD09-B9B6-0C94-C2FC-02B26D8804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5045" y="729483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53257" name="Platshållare för anteckningar 2">
            <a:extLst>
              <a:ext uri="{FF2B5EF4-FFF2-40B4-BE49-F238E27FC236}">
                <a16:creationId xmlns:a16="http://schemas.microsoft.com/office/drawing/2014/main" id="{D1A99D14-4842-C8EA-6E4A-97F1535F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27613"/>
            <a:ext cx="3476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1.</a:t>
            </a:r>
          </a:p>
        </p:txBody>
      </p:sp>
      <p:sp>
        <p:nvSpPr>
          <p:cNvPr id="53258" name="Platshållare för anteckningar 2">
            <a:extLst>
              <a:ext uri="{FF2B5EF4-FFF2-40B4-BE49-F238E27FC236}">
                <a16:creationId xmlns:a16="http://schemas.microsoft.com/office/drawing/2014/main" id="{237ECB1B-D1E1-6BA2-AB57-31023D5F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5027613"/>
            <a:ext cx="3476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2.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tshållare för bildobjekt 1">
            <a:extLst>
              <a:ext uri="{FF2B5EF4-FFF2-40B4-BE49-F238E27FC236}">
                <a16:creationId xmlns:a16="http://schemas.microsoft.com/office/drawing/2014/main" id="{B6874EAB-092E-CD93-8861-CD69BD8DD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Platshållare för anteckningar 2">
            <a:extLst>
              <a:ext uri="{FF2B5EF4-FFF2-40B4-BE49-F238E27FC236}">
                <a16:creationId xmlns:a16="http://schemas.microsoft.com/office/drawing/2014/main" id="{CD8FA419-A702-F7A0-50A9-AE37DEED9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1684" name="Platshållare för bildnummer 3">
            <a:extLst>
              <a:ext uri="{FF2B5EF4-FFF2-40B4-BE49-F238E27FC236}">
                <a16:creationId xmlns:a16="http://schemas.microsoft.com/office/drawing/2014/main" id="{A21314DF-1741-D579-2A0A-80C021286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6A1E60-7A41-435C-A17E-C3BA48D68F4F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tshållare för bildobjekt 1">
            <a:extLst>
              <a:ext uri="{FF2B5EF4-FFF2-40B4-BE49-F238E27FC236}">
                <a16:creationId xmlns:a16="http://schemas.microsoft.com/office/drawing/2014/main" id="{365D7A75-814D-6C21-A49B-25C5E784D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Platshållare för anteckningar 2">
            <a:extLst>
              <a:ext uri="{FF2B5EF4-FFF2-40B4-BE49-F238E27FC236}">
                <a16:creationId xmlns:a16="http://schemas.microsoft.com/office/drawing/2014/main" id="{FC68C949-8E6B-9E45-E90E-56D8BE946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3732" name="Platshållare för bildnummer 3">
            <a:extLst>
              <a:ext uri="{FF2B5EF4-FFF2-40B4-BE49-F238E27FC236}">
                <a16:creationId xmlns:a16="http://schemas.microsoft.com/office/drawing/2014/main" id="{0D5B0FA6-FCB0-6094-4C77-8C150FCF6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3D2A06-F25B-4DA7-83E3-3C49DA6F9A3B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tshållare för bildobjekt 1">
            <a:extLst>
              <a:ext uri="{FF2B5EF4-FFF2-40B4-BE49-F238E27FC236}">
                <a16:creationId xmlns:a16="http://schemas.microsoft.com/office/drawing/2014/main" id="{17E9F333-F332-19EA-3997-46BB28B84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Platshållare för anteckningar 2">
            <a:extLst>
              <a:ext uri="{FF2B5EF4-FFF2-40B4-BE49-F238E27FC236}">
                <a16:creationId xmlns:a16="http://schemas.microsoft.com/office/drawing/2014/main" id="{3A9CE99A-439B-3F0C-7E5D-AAEE93EB4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5780" name="Platshållare för bildnummer 3">
            <a:extLst>
              <a:ext uri="{FF2B5EF4-FFF2-40B4-BE49-F238E27FC236}">
                <a16:creationId xmlns:a16="http://schemas.microsoft.com/office/drawing/2014/main" id="{C0EC4ADA-9C3E-ADED-CB4A-36FACF344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7DA974-8EB0-4F99-B190-A009D2BACB75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tshållare för bildobjekt 1">
            <a:extLst>
              <a:ext uri="{FF2B5EF4-FFF2-40B4-BE49-F238E27FC236}">
                <a16:creationId xmlns:a16="http://schemas.microsoft.com/office/drawing/2014/main" id="{046FABA3-1318-6682-3748-34E8460D5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Platshållare för anteckningar 2">
            <a:extLst>
              <a:ext uri="{FF2B5EF4-FFF2-40B4-BE49-F238E27FC236}">
                <a16:creationId xmlns:a16="http://schemas.microsoft.com/office/drawing/2014/main" id="{32B80768-2CC9-382D-FB47-3641AE785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7828" name="Platshållare för bildnummer 3">
            <a:extLst>
              <a:ext uri="{FF2B5EF4-FFF2-40B4-BE49-F238E27FC236}">
                <a16:creationId xmlns:a16="http://schemas.microsoft.com/office/drawing/2014/main" id="{68DA7E53-E6CC-0071-10AC-BF17F2A5A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87FF59-E528-4978-8F67-175BD07E6866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tshållare för bildobjekt 1">
            <a:extLst>
              <a:ext uri="{FF2B5EF4-FFF2-40B4-BE49-F238E27FC236}">
                <a16:creationId xmlns:a16="http://schemas.microsoft.com/office/drawing/2014/main" id="{47CD5D96-1614-999B-6DA6-C1264893F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Platshållare för anteckningar 2">
            <a:extLst>
              <a:ext uri="{FF2B5EF4-FFF2-40B4-BE49-F238E27FC236}">
                <a16:creationId xmlns:a16="http://schemas.microsoft.com/office/drawing/2014/main" id="{31B4289F-028E-CF79-6C4C-6FA8F2F0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9876" name="Platshållare för bildnummer 3">
            <a:extLst>
              <a:ext uri="{FF2B5EF4-FFF2-40B4-BE49-F238E27FC236}">
                <a16:creationId xmlns:a16="http://schemas.microsoft.com/office/drawing/2014/main" id="{34C301F7-2C53-F2BB-5D1F-CCA768B51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0EF41-A52F-4AEB-A5D9-4C4BC369D55C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tshållare för bildobjekt 1">
            <a:extLst>
              <a:ext uri="{FF2B5EF4-FFF2-40B4-BE49-F238E27FC236}">
                <a16:creationId xmlns:a16="http://schemas.microsoft.com/office/drawing/2014/main" id="{EC47EACA-771C-31EE-9983-CBA2460A0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Platshållare för anteckningar 2">
            <a:extLst>
              <a:ext uri="{FF2B5EF4-FFF2-40B4-BE49-F238E27FC236}">
                <a16:creationId xmlns:a16="http://schemas.microsoft.com/office/drawing/2014/main" id="{1DDB4D3F-0292-9A0A-64A7-0F8928342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81924" name="Platshållare för bildnummer 3">
            <a:extLst>
              <a:ext uri="{FF2B5EF4-FFF2-40B4-BE49-F238E27FC236}">
                <a16:creationId xmlns:a16="http://schemas.microsoft.com/office/drawing/2014/main" id="{969F2683-3038-5A14-5BD5-669785ED1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C7609-B240-4F2D-83F3-BC0FDE82EE79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tshållare för bildobjekt 1">
            <a:extLst>
              <a:ext uri="{FF2B5EF4-FFF2-40B4-BE49-F238E27FC236}">
                <a16:creationId xmlns:a16="http://schemas.microsoft.com/office/drawing/2014/main" id="{8B75F73B-578E-A31D-0F84-0B6F5FA0F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Platshållare för anteckningar 2">
            <a:extLst>
              <a:ext uri="{FF2B5EF4-FFF2-40B4-BE49-F238E27FC236}">
                <a16:creationId xmlns:a16="http://schemas.microsoft.com/office/drawing/2014/main" id="{1BF14E8E-DFB7-9039-9487-707888847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83972" name="Platshållare för bildnummer 3">
            <a:extLst>
              <a:ext uri="{FF2B5EF4-FFF2-40B4-BE49-F238E27FC236}">
                <a16:creationId xmlns:a16="http://schemas.microsoft.com/office/drawing/2014/main" id="{508D3FCC-E52F-D58A-6BE6-7EBA48556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388451-068C-45C2-8DAE-0B8A1B0898E0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tshållare för bildobjekt 1">
            <a:extLst>
              <a:ext uri="{FF2B5EF4-FFF2-40B4-BE49-F238E27FC236}">
                <a16:creationId xmlns:a16="http://schemas.microsoft.com/office/drawing/2014/main" id="{5B772504-2166-A776-F84E-FE30903AE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Platshållare för bildnummer 3">
            <a:extLst>
              <a:ext uri="{FF2B5EF4-FFF2-40B4-BE49-F238E27FC236}">
                <a16:creationId xmlns:a16="http://schemas.microsoft.com/office/drawing/2014/main" id="{38BF60C2-3E7A-6860-89BB-AF43DF794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3E9ECE-A651-4694-B381-F2751973A2CD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v-SE" altLang="sv-SE">
              <a:latin typeface="Calibri" panose="020F0502020204030204" pitchFamily="34" charset="0"/>
            </a:endParaRPr>
          </a:p>
        </p:txBody>
      </p:sp>
      <p:sp>
        <p:nvSpPr>
          <p:cNvPr id="86020" name="Platshållare för bildnummer 3">
            <a:extLst>
              <a:ext uri="{FF2B5EF4-FFF2-40B4-BE49-F238E27FC236}">
                <a16:creationId xmlns:a16="http://schemas.microsoft.com/office/drawing/2014/main" id="{78250659-1F0C-BE86-B54A-030B92CA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63E988-C8F0-4527-9697-9DF5A9069C0C}" type="slidenum">
              <a:rPr lang="sv-SE" altLang="sv-SE"/>
              <a:pPr algn="r" eaLnBrk="1" hangingPunct="1">
                <a:spcBef>
                  <a:spcPct val="0"/>
                </a:spcBef>
              </a:pPr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>
            <a:extLst>
              <a:ext uri="{FF2B5EF4-FFF2-40B4-BE49-F238E27FC236}">
                <a16:creationId xmlns:a16="http://schemas.microsoft.com/office/drawing/2014/main" id="{0D34B123-1F6F-F7E8-6A27-387DE061A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Platshållare för anteckningar 2">
            <a:extLst>
              <a:ext uri="{FF2B5EF4-FFF2-40B4-BE49-F238E27FC236}">
                <a16:creationId xmlns:a16="http://schemas.microsoft.com/office/drawing/2014/main" id="{1CA79AE3-F88E-8317-CC78-C2F031E46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88068" name="Platshållare för bildnummer 3">
            <a:extLst>
              <a:ext uri="{FF2B5EF4-FFF2-40B4-BE49-F238E27FC236}">
                <a16:creationId xmlns:a16="http://schemas.microsoft.com/office/drawing/2014/main" id="{B6C1749A-843A-4024-3E4A-D2A92C53D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386CE1-0894-44F7-834B-18CB5CAC6CB5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tshållare för bildobjekt 1">
            <a:extLst>
              <a:ext uri="{FF2B5EF4-FFF2-40B4-BE49-F238E27FC236}">
                <a16:creationId xmlns:a16="http://schemas.microsoft.com/office/drawing/2014/main" id="{231372A7-2D70-12B7-ABB9-7E8694DEC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Platshållare för anteckningar 2">
            <a:extLst>
              <a:ext uri="{FF2B5EF4-FFF2-40B4-BE49-F238E27FC236}">
                <a16:creationId xmlns:a16="http://schemas.microsoft.com/office/drawing/2014/main" id="{0AC6438B-88F1-96F3-6342-F7D98B9EB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90116" name="Platshållare för bildnummer 3">
            <a:extLst>
              <a:ext uri="{FF2B5EF4-FFF2-40B4-BE49-F238E27FC236}">
                <a16:creationId xmlns:a16="http://schemas.microsoft.com/office/drawing/2014/main" id="{44434F2C-209D-0305-2417-55ABE04E1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ECCB4-E0BD-4A7A-B3B3-0D37148D33E4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tshållare för bildobjekt 1">
            <a:extLst>
              <a:ext uri="{FF2B5EF4-FFF2-40B4-BE49-F238E27FC236}">
                <a16:creationId xmlns:a16="http://schemas.microsoft.com/office/drawing/2014/main" id="{C094748F-34B7-A38D-7663-98A133194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Platshållare för anteckningar 2">
            <a:extLst>
              <a:ext uri="{FF2B5EF4-FFF2-40B4-BE49-F238E27FC236}">
                <a16:creationId xmlns:a16="http://schemas.microsoft.com/office/drawing/2014/main" id="{028B8DE5-970D-005D-E3FD-BB63ACDCB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sv-SE" sz="1100"/>
              <a:t>Under ”Ny bild”</a:t>
            </a:r>
            <a:r>
              <a:rPr lang="sv-SE" altLang="sv-SE" sz="1100" baseline="30000"/>
              <a:t>1</a:t>
            </a:r>
            <a:r>
              <a:rPr lang="sv-SE" altLang="sv-SE" sz="1100"/>
              <a:t> i menyn finns denna layoutmall</a:t>
            </a:r>
            <a:r>
              <a:rPr lang="sv-SE" altLang="sv-SE" sz="1100" baseline="30000"/>
              <a:t>2 </a:t>
            </a:r>
            <a:r>
              <a:rPr lang="sv-SE" altLang="sv-SE" sz="1100"/>
              <a:t>och heter ”Avsnittsrubrik – bildbakgrund”.</a:t>
            </a:r>
          </a:p>
          <a:p>
            <a:pPr>
              <a:spcBef>
                <a:spcPct val="0"/>
              </a:spcBef>
            </a:pPr>
            <a:endParaRPr lang="sv-SE" altLang="sv-SE" sz="1100"/>
          </a:p>
          <a:p>
            <a:pPr>
              <a:spcBef>
                <a:spcPct val="0"/>
              </a:spcBef>
            </a:pPr>
            <a:r>
              <a:rPr lang="sv-SE" altLang="sv-SE" sz="1100"/>
              <a:t>För att montera in en ny bild, gör ni antingen en ny sida via ”Ny bild”</a:t>
            </a:r>
            <a:r>
              <a:rPr lang="sv-SE" altLang="sv-SE" sz="1100" baseline="30000"/>
              <a:t>1</a:t>
            </a:r>
            <a:r>
              <a:rPr lang="sv-SE" altLang="sv-SE" sz="1100"/>
              <a:t> i menyn och klickar på ikonen</a:t>
            </a:r>
            <a:r>
              <a:rPr lang="sv-SE" altLang="sv-SE" sz="1100" baseline="30000"/>
              <a:t>3</a:t>
            </a:r>
            <a:r>
              <a:rPr lang="sv-SE" altLang="sv-SE" sz="1100"/>
              <a:t> mitt på sidan för att välja bild. Man kan också dra och släppa bilder på den grå plattan om man föredrar det.</a:t>
            </a:r>
          </a:p>
          <a:p>
            <a:pPr>
              <a:spcBef>
                <a:spcPct val="0"/>
              </a:spcBef>
            </a:pPr>
            <a:endParaRPr lang="sv-SE" altLang="sv-SE" sz="1100"/>
          </a:p>
          <a:p>
            <a:pPr>
              <a:spcBef>
                <a:spcPct val="0"/>
              </a:spcBef>
            </a:pPr>
            <a:r>
              <a:rPr lang="sv-SE" altLang="sv-SE" sz="1100"/>
              <a:t>Eller kan ni högerklicka bilden på exempelsidan och välja ”Ändra bild – Från fil”</a:t>
            </a:r>
            <a:r>
              <a:rPr lang="sv-SE" altLang="sv-SE" sz="1100" baseline="30000"/>
              <a:t>4</a:t>
            </a:r>
            <a:r>
              <a:rPr lang="sv-SE" altLang="sv-SE" sz="1100"/>
              <a:t> och välja bild som önskas. </a:t>
            </a:r>
          </a:p>
          <a:p>
            <a:pPr>
              <a:spcBef>
                <a:spcPct val="0"/>
              </a:spcBef>
            </a:pPr>
            <a:endParaRPr lang="sv-SE" altLang="sv-SE" sz="1100"/>
          </a:p>
        </p:txBody>
      </p:sp>
      <p:sp>
        <p:nvSpPr>
          <p:cNvPr id="55300" name="Platshållare för bildnummer 3">
            <a:extLst>
              <a:ext uri="{FF2B5EF4-FFF2-40B4-BE49-F238E27FC236}">
                <a16:creationId xmlns:a16="http://schemas.microsoft.com/office/drawing/2014/main" id="{AD9E1652-B1D0-24D0-7997-DE2418321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C1E66-3458-44F7-8E97-4D6B15451741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v-SE" altLang="sv-SE">
              <a:latin typeface="Calibri" panose="020F0502020204030204" pitchFamily="34" charset="0"/>
            </a:endParaRPr>
          </a:p>
        </p:txBody>
      </p:sp>
      <p:pic>
        <p:nvPicPr>
          <p:cNvPr id="55301" name="Bildobjekt 4">
            <a:extLst>
              <a:ext uri="{FF2B5EF4-FFF2-40B4-BE49-F238E27FC236}">
                <a16:creationId xmlns:a16="http://schemas.microsoft.com/office/drawing/2014/main" id="{1B5145AD-804A-BA0B-AAC7-1D02D8EF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8" b="13280"/>
          <a:stretch>
            <a:fillRect/>
          </a:stretch>
        </p:blipFill>
        <p:spPr bwMode="auto">
          <a:xfrm>
            <a:off x="831850" y="7688263"/>
            <a:ext cx="27225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Bildobjekt 6">
            <a:extLst>
              <a:ext uri="{FF2B5EF4-FFF2-40B4-BE49-F238E27FC236}">
                <a16:creationId xmlns:a16="http://schemas.microsoft.com/office/drawing/2014/main" id="{532C620E-AF30-67D9-1419-8F8E7B00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9" t="62953" r="5353" b="14314"/>
          <a:stretch>
            <a:fillRect/>
          </a:stretch>
        </p:blipFill>
        <p:spPr bwMode="auto">
          <a:xfrm>
            <a:off x="4081463" y="6327775"/>
            <a:ext cx="20542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Platshållare för anteckningar 2">
            <a:extLst>
              <a:ext uri="{FF2B5EF4-FFF2-40B4-BE49-F238E27FC236}">
                <a16:creationId xmlns:a16="http://schemas.microsoft.com/office/drawing/2014/main" id="{2F4B8593-FE59-B5AC-EA09-5F51C89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6029325"/>
            <a:ext cx="36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1.</a:t>
            </a:r>
          </a:p>
        </p:txBody>
      </p:sp>
      <p:pic>
        <p:nvPicPr>
          <p:cNvPr id="55304" name="Bildobjekt 8">
            <a:extLst>
              <a:ext uri="{FF2B5EF4-FFF2-40B4-BE49-F238E27FC236}">
                <a16:creationId xmlns:a16="http://schemas.microsoft.com/office/drawing/2014/main" id="{C636024A-5FC5-2BE3-C311-5DFAE76E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13338"/>
          <a:stretch>
            <a:fillRect/>
          </a:stretch>
        </p:blipFill>
        <p:spPr bwMode="auto">
          <a:xfrm>
            <a:off x="665163" y="6327775"/>
            <a:ext cx="8477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Bildobjekt 11">
            <a:extLst>
              <a:ext uri="{FF2B5EF4-FFF2-40B4-BE49-F238E27FC236}">
                <a16:creationId xmlns:a16="http://schemas.microsoft.com/office/drawing/2014/main" id="{5AC971F7-C5D1-FDDC-76A5-97CD3064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6837363"/>
            <a:ext cx="450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C2E4D9F8-3A2A-10B9-BC06-9B7CB848964C}"/>
                  </a:ext>
                </a:extLst>
              </p14:cNvPr>
              <p14:cNvContentPartPr/>
              <p14:nvPr/>
            </p14:nvContentPartPr>
            <p14:xfrm>
              <a:off x="623271" y="6646788"/>
              <a:ext cx="520243" cy="444529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C2E4D9F8-3A2A-10B9-BC06-9B7CB84896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670" y="6634190"/>
                <a:ext cx="545445" cy="469725"/>
              </a:xfrm>
              <a:prstGeom prst="rect">
                <a:avLst/>
              </a:prstGeom>
            </p:spPr>
          </p:pic>
        </mc:Fallback>
      </mc:AlternateContent>
      <p:pic>
        <p:nvPicPr>
          <p:cNvPr id="55307" name="Bildobjekt 13">
            <a:extLst>
              <a:ext uri="{FF2B5EF4-FFF2-40B4-BE49-F238E27FC236}">
                <a16:creationId xmlns:a16="http://schemas.microsoft.com/office/drawing/2014/main" id="{945948FA-9984-3C1F-5E13-3EC8A210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25879" b="62338"/>
          <a:stretch>
            <a:fillRect/>
          </a:stretch>
        </p:blipFill>
        <p:spPr bwMode="auto">
          <a:xfrm>
            <a:off x="1876425" y="6327775"/>
            <a:ext cx="1844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12D48931-CEC1-012F-149A-78763271DA93}"/>
                  </a:ext>
                </a:extLst>
              </p14:cNvPr>
              <p14:cNvContentPartPr/>
              <p14:nvPr/>
            </p14:nvContentPartPr>
            <p14:xfrm>
              <a:off x="3011916" y="6898070"/>
              <a:ext cx="702923" cy="561232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12D48931-CEC1-012F-149A-78763271DA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9312" y="6885470"/>
                <a:ext cx="728130" cy="586432"/>
              </a:xfrm>
              <a:prstGeom prst="rect">
                <a:avLst/>
              </a:prstGeom>
            </p:spPr>
          </p:pic>
        </mc:Fallback>
      </mc:AlternateContent>
      <p:sp>
        <p:nvSpPr>
          <p:cNvPr id="55309" name="Platshållare för anteckningar 2">
            <a:extLst>
              <a:ext uri="{FF2B5EF4-FFF2-40B4-BE49-F238E27FC236}">
                <a16:creationId xmlns:a16="http://schemas.microsoft.com/office/drawing/2014/main" id="{B73BE87E-6C44-88A6-0B38-CC727671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6029325"/>
            <a:ext cx="36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2.</a:t>
            </a:r>
          </a:p>
        </p:txBody>
      </p:sp>
      <p:sp>
        <p:nvSpPr>
          <p:cNvPr id="55310" name="Platshållare för anteckningar 2">
            <a:extLst>
              <a:ext uri="{FF2B5EF4-FFF2-40B4-BE49-F238E27FC236}">
                <a16:creationId xmlns:a16="http://schemas.microsoft.com/office/drawing/2014/main" id="{43210EB1-A10E-CD9D-7C16-DAD5346F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6029325"/>
            <a:ext cx="36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3.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Pennanteckning 18">
                <a:extLst>
                  <a:ext uri="{FF2B5EF4-FFF2-40B4-BE49-F238E27FC236}">
                    <a16:creationId xmlns:a16="http://schemas.microsoft.com/office/drawing/2014/main" id="{26C77C0C-4551-E7D6-730F-A5D83589AB7F}"/>
                  </a:ext>
                </a:extLst>
              </p14:cNvPr>
              <p14:cNvContentPartPr/>
              <p14:nvPr/>
            </p14:nvContentPartPr>
            <p14:xfrm>
              <a:off x="4779756" y="6689065"/>
              <a:ext cx="702923" cy="561232"/>
            </p14:xfrm>
          </p:contentPart>
        </mc:Choice>
        <mc:Fallback xmlns="">
          <p:pic>
            <p:nvPicPr>
              <p:cNvPr id="19" name="Pennanteckning 18">
                <a:extLst>
                  <a:ext uri="{FF2B5EF4-FFF2-40B4-BE49-F238E27FC236}">
                    <a16:creationId xmlns:a16="http://schemas.microsoft.com/office/drawing/2014/main" id="{26C77C0C-4551-E7D6-730F-A5D83589AB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7152" y="6676465"/>
                <a:ext cx="728130" cy="586432"/>
              </a:xfrm>
              <a:prstGeom prst="rect">
                <a:avLst/>
              </a:prstGeom>
            </p:spPr>
          </p:pic>
        </mc:Fallback>
      </mc:AlternateContent>
      <p:sp>
        <p:nvSpPr>
          <p:cNvPr id="55312" name="Platshållare för anteckningar 2">
            <a:extLst>
              <a:ext uri="{FF2B5EF4-FFF2-40B4-BE49-F238E27FC236}">
                <a16:creationId xmlns:a16="http://schemas.microsoft.com/office/drawing/2014/main" id="{93650C1B-6800-AD44-0414-3CE0F935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7624763"/>
            <a:ext cx="368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4.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32F06C6A-FA99-1BF1-A393-1B1DC99E2035}"/>
                  </a:ext>
                </a:extLst>
              </p14:cNvPr>
              <p14:cNvContentPartPr/>
              <p14:nvPr/>
            </p14:nvContentPartPr>
            <p14:xfrm>
              <a:off x="2673846" y="7972810"/>
              <a:ext cx="808835" cy="542983"/>
            </p14:xfrm>
          </p:contentPart>
        </mc:Choice>
        <mc:Fallback xmlns=""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32F06C6A-FA99-1BF1-A393-1B1DC99E20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1247" y="7960216"/>
                <a:ext cx="834032" cy="5681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tshållare för bildobjekt 1">
            <a:extLst>
              <a:ext uri="{FF2B5EF4-FFF2-40B4-BE49-F238E27FC236}">
                <a16:creationId xmlns:a16="http://schemas.microsoft.com/office/drawing/2014/main" id="{87E8A6FA-2A60-E051-B461-B4F666A47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tshållare för anteckningar 2">
            <a:extLst>
              <a:ext uri="{FF2B5EF4-FFF2-40B4-BE49-F238E27FC236}">
                <a16:creationId xmlns:a16="http://schemas.microsoft.com/office/drawing/2014/main" id="{9B063CD2-D509-0E31-3E7B-6BB5948B8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92164" name="Platshållare för bildnummer 3">
            <a:extLst>
              <a:ext uri="{FF2B5EF4-FFF2-40B4-BE49-F238E27FC236}">
                <a16:creationId xmlns:a16="http://schemas.microsoft.com/office/drawing/2014/main" id="{7216C404-FAC3-F87E-B468-78D7E5362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3E6CB-D970-451F-A6BC-CDB6B5773C9D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tshållare för bildobjekt 1">
            <a:extLst>
              <a:ext uri="{FF2B5EF4-FFF2-40B4-BE49-F238E27FC236}">
                <a16:creationId xmlns:a16="http://schemas.microsoft.com/office/drawing/2014/main" id="{4F7CEA0A-5472-D0D0-6F1A-1DFC08DE9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Platshållare för anteckningar 2">
            <a:extLst>
              <a:ext uri="{FF2B5EF4-FFF2-40B4-BE49-F238E27FC236}">
                <a16:creationId xmlns:a16="http://schemas.microsoft.com/office/drawing/2014/main" id="{DC79F7A0-5C08-97CB-422A-4229CE8EE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94212" name="Platshållare för bildnummer 3">
            <a:extLst>
              <a:ext uri="{FF2B5EF4-FFF2-40B4-BE49-F238E27FC236}">
                <a16:creationId xmlns:a16="http://schemas.microsoft.com/office/drawing/2014/main" id="{2DA26D34-98AC-96A2-1E95-51453E656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785EAC-27A8-4EC1-9058-38465F26CF90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tshållare för bildobjekt 1">
            <a:extLst>
              <a:ext uri="{FF2B5EF4-FFF2-40B4-BE49-F238E27FC236}">
                <a16:creationId xmlns:a16="http://schemas.microsoft.com/office/drawing/2014/main" id="{B080A086-03F0-5AB6-AB8B-3DCC05926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Platshållare för anteckningar 2">
            <a:extLst>
              <a:ext uri="{FF2B5EF4-FFF2-40B4-BE49-F238E27FC236}">
                <a16:creationId xmlns:a16="http://schemas.microsoft.com/office/drawing/2014/main" id="{81AB6211-1D0E-5DFB-2A9B-F98DB50AF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95236" name="Platshållare för bildnummer 3">
            <a:extLst>
              <a:ext uri="{FF2B5EF4-FFF2-40B4-BE49-F238E27FC236}">
                <a16:creationId xmlns:a16="http://schemas.microsoft.com/office/drawing/2014/main" id="{5578A663-8CE6-CD33-3F60-94CDE0A93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DFFB1-F6EB-4946-9024-64370E779615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tshållare för bildobjekt 1">
            <a:extLst>
              <a:ext uri="{FF2B5EF4-FFF2-40B4-BE49-F238E27FC236}">
                <a16:creationId xmlns:a16="http://schemas.microsoft.com/office/drawing/2014/main" id="{01D941B6-8B92-DB7E-DED2-6369E2408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tshållare för anteckningar 2">
            <a:extLst>
              <a:ext uri="{FF2B5EF4-FFF2-40B4-BE49-F238E27FC236}">
                <a16:creationId xmlns:a16="http://schemas.microsoft.com/office/drawing/2014/main" id="{92279DD3-9DA2-5FF5-D378-FF1049EB2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sv-SE"/>
              <a:t>Se nästa sida för att se hur man lägger till en film.</a:t>
            </a:r>
          </a:p>
        </p:txBody>
      </p:sp>
      <p:sp>
        <p:nvSpPr>
          <p:cNvPr id="57348" name="Platshållare för bildnummer 3">
            <a:extLst>
              <a:ext uri="{FF2B5EF4-FFF2-40B4-BE49-F238E27FC236}">
                <a16:creationId xmlns:a16="http://schemas.microsoft.com/office/drawing/2014/main" id="{03B96B93-99E7-78B4-BF92-655018FED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FBEC75-F62A-4D84-AA31-AA0609647B2D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>
            <a:extLst>
              <a:ext uri="{FF2B5EF4-FFF2-40B4-BE49-F238E27FC236}">
                <a16:creationId xmlns:a16="http://schemas.microsoft.com/office/drawing/2014/main" id="{1EEF9F04-0AAB-FDCE-F495-CCA8CC755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tshållare för anteckningar 2">
            <a:extLst>
              <a:ext uri="{FF2B5EF4-FFF2-40B4-BE49-F238E27FC236}">
                <a16:creationId xmlns:a16="http://schemas.microsoft.com/office/drawing/2014/main" id="{1F7801B9-8C42-CF99-4B90-231B41EAA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sv-SE"/>
              <a:t>Se nästa sida för att se hur man lägger till en film.</a:t>
            </a:r>
          </a:p>
        </p:txBody>
      </p:sp>
      <p:sp>
        <p:nvSpPr>
          <p:cNvPr id="59396" name="Platshållare för bildnummer 3">
            <a:extLst>
              <a:ext uri="{FF2B5EF4-FFF2-40B4-BE49-F238E27FC236}">
                <a16:creationId xmlns:a16="http://schemas.microsoft.com/office/drawing/2014/main" id="{07A5AA14-EDC2-9D6C-E376-3E7903402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2A1C-2DA5-422A-8345-0B4EE6CB510B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Bildobjekt 39">
            <a:extLst>
              <a:ext uri="{FF2B5EF4-FFF2-40B4-BE49-F238E27FC236}">
                <a16:creationId xmlns:a16="http://schemas.microsoft.com/office/drawing/2014/main" id="{527CF061-5403-77C1-4A88-8E3DD65F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6327775"/>
            <a:ext cx="2106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Bildobjekt 12">
            <a:extLst>
              <a:ext uri="{FF2B5EF4-FFF2-40B4-BE49-F238E27FC236}">
                <a16:creationId xmlns:a16="http://schemas.microsoft.com/office/drawing/2014/main" id="{3F0DF573-E0A3-DA33-AC81-5DF73B74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7"/>
          <a:stretch>
            <a:fillRect/>
          </a:stretch>
        </p:blipFill>
        <p:spPr bwMode="auto">
          <a:xfrm>
            <a:off x="1727200" y="6327775"/>
            <a:ext cx="18811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Platshållare för bildobjekt 1">
            <a:extLst>
              <a:ext uri="{FF2B5EF4-FFF2-40B4-BE49-F238E27FC236}">
                <a16:creationId xmlns:a16="http://schemas.microsoft.com/office/drawing/2014/main" id="{8F8554C1-480C-2F33-8A78-65C9377B25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Platshållare för bildnummer 3">
            <a:extLst>
              <a:ext uri="{FF2B5EF4-FFF2-40B4-BE49-F238E27FC236}">
                <a16:creationId xmlns:a16="http://schemas.microsoft.com/office/drawing/2014/main" id="{17CC0488-C4EF-9BEF-C6C7-502C8827B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3D5979-014D-49FE-856F-26DC1A02D452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v-SE" altLang="sv-SE">
              <a:latin typeface="Calibri" panose="020F0502020204030204" pitchFamily="34" charset="0"/>
            </a:endParaRPr>
          </a:p>
        </p:txBody>
      </p:sp>
      <p:sp>
        <p:nvSpPr>
          <p:cNvPr id="61446" name="Platshållare för bildnummer 3">
            <a:extLst>
              <a:ext uri="{FF2B5EF4-FFF2-40B4-BE49-F238E27FC236}">
                <a16:creationId xmlns:a16="http://schemas.microsoft.com/office/drawing/2014/main" id="{D3B2C32E-4628-6464-AD43-207D499B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2066EC-638E-4BE6-9A57-C2B32EAB9CB6}" type="slidenum">
              <a:rPr lang="sv-SE" altLang="sv-SE"/>
              <a:pPr algn="r" eaLnBrk="1" hangingPunct="1">
                <a:spcBef>
                  <a:spcPct val="0"/>
                </a:spcBef>
              </a:pPr>
              <a:t>5</a:t>
            </a:fld>
            <a:endParaRPr lang="sv-SE" altLang="sv-SE"/>
          </a:p>
        </p:txBody>
      </p:sp>
      <p:sp>
        <p:nvSpPr>
          <p:cNvPr id="61447" name="Platshållare för anteckningar 2">
            <a:extLst>
              <a:ext uri="{FF2B5EF4-FFF2-40B4-BE49-F238E27FC236}">
                <a16:creationId xmlns:a16="http://schemas.microsoft.com/office/drawing/2014/main" id="{9A1B8D44-F29F-8CC0-49F4-992466B80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00550"/>
            <a:ext cx="56594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100"/>
              <a:t>Under ”Ny bild”</a:t>
            </a:r>
            <a:r>
              <a:rPr lang="sv-SE" altLang="sv-SE" sz="1100" baseline="30000"/>
              <a:t>1</a:t>
            </a:r>
            <a:r>
              <a:rPr lang="sv-SE" altLang="sv-SE" sz="1100"/>
              <a:t> i menyn finns denna layoutmall</a:t>
            </a:r>
            <a:r>
              <a:rPr lang="sv-SE" altLang="sv-SE" sz="1100" baseline="30000"/>
              <a:t>2 </a:t>
            </a:r>
            <a:r>
              <a:rPr lang="sv-SE" altLang="sv-SE" sz="1100"/>
              <a:t>och heter ”Film med rubrik under”.</a:t>
            </a:r>
          </a:p>
          <a:p>
            <a:pPr eaLnBrk="1" hangingPunct="1">
              <a:spcBef>
                <a:spcPct val="0"/>
              </a:spcBef>
            </a:pPr>
            <a:endParaRPr lang="sv-SE" altLang="sv-SE" sz="1100"/>
          </a:p>
          <a:p>
            <a:pPr eaLnBrk="1" hangingPunct="1">
              <a:spcBef>
                <a:spcPct val="0"/>
              </a:spcBef>
            </a:pPr>
            <a:r>
              <a:rPr lang="sv-SE" altLang="sv-SE" sz="1100"/>
              <a:t>För att montera in en ny film, gör ni antingen en ny sida via ”Ny bild”</a:t>
            </a:r>
            <a:r>
              <a:rPr lang="sv-SE" altLang="sv-SE" sz="1100" baseline="30000"/>
              <a:t>1</a:t>
            </a:r>
            <a:r>
              <a:rPr lang="sv-SE" altLang="sv-SE" sz="1100"/>
              <a:t> i menyn och klickar på ikonen</a:t>
            </a:r>
            <a:r>
              <a:rPr lang="sv-SE" altLang="sv-SE" sz="1100" baseline="30000"/>
              <a:t>3</a:t>
            </a:r>
            <a:r>
              <a:rPr lang="sv-SE" altLang="sv-SE" sz="1100"/>
              <a:t> mitt på sidan för att välja film. Man kan också dra och släppa in filmer i den vita rutan</a:t>
            </a:r>
            <a:r>
              <a:rPr lang="sv-SE" altLang="sv-SE" sz="1100" baseline="30000"/>
              <a:t>3</a:t>
            </a:r>
            <a:r>
              <a:rPr lang="sv-SE" altLang="sv-SE" sz="1100"/>
              <a:t> mitt på sidan, om man föredrar det.</a:t>
            </a:r>
          </a:p>
        </p:txBody>
      </p:sp>
      <p:sp>
        <p:nvSpPr>
          <p:cNvPr id="61448" name="Platshållare för anteckningar 2">
            <a:extLst>
              <a:ext uri="{FF2B5EF4-FFF2-40B4-BE49-F238E27FC236}">
                <a16:creationId xmlns:a16="http://schemas.microsoft.com/office/drawing/2014/main" id="{A7C28EAC-2774-4700-076D-72EB891D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6029325"/>
            <a:ext cx="36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1.</a:t>
            </a:r>
          </a:p>
        </p:txBody>
      </p:sp>
      <p:pic>
        <p:nvPicPr>
          <p:cNvPr id="61449" name="Bildobjekt 28">
            <a:extLst>
              <a:ext uri="{FF2B5EF4-FFF2-40B4-BE49-F238E27FC236}">
                <a16:creationId xmlns:a16="http://schemas.microsoft.com/office/drawing/2014/main" id="{322A118C-444D-3024-F336-1D2FF957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13338"/>
          <a:stretch>
            <a:fillRect/>
          </a:stretch>
        </p:blipFill>
        <p:spPr bwMode="auto">
          <a:xfrm>
            <a:off x="665163" y="6327775"/>
            <a:ext cx="8477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Pennanteckning 30">
                <a:extLst>
                  <a:ext uri="{FF2B5EF4-FFF2-40B4-BE49-F238E27FC236}">
                    <a16:creationId xmlns:a16="http://schemas.microsoft.com/office/drawing/2014/main" id="{C5A7FB5F-BA7C-A974-1DFF-FE49FF33B528}"/>
                  </a:ext>
                </a:extLst>
              </p14:cNvPr>
              <p14:cNvContentPartPr/>
              <p14:nvPr/>
            </p14:nvContentPartPr>
            <p14:xfrm>
              <a:off x="623271" y="6646788"/>
              <a:ext cx="520243" cy="444529"/>
            </p14:xfrm>
          </p:contentPart>
        </mc:Choice>
        <mc:Fallback xmlns="">
          <p:pic>
            <p:nvPicPr>
              <p:cNvPr id="31" name="Pennanteckning 30">
                <a:extLst>
                  <a:ext uri="{FF2B5EF4-FFF2-40B4-BE49-F238E27FC236}">
                    <a16:creationId xmlns:a16="http://schemas.microsoft.com/office/drawing/2014/main" id="{C5A7FB5F-BA7C-A974-1DFF-FE49FF33B5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670" y="6634190"/>
                <a:ext cx="545445" cy="469725"/>
              </a:xfrm>
              <a:prstGeom prst="rect">
                <a:avLst/>
              </a:prstGeom>
            </p:spPr>
          </p:pic>
        </mc:Fallback>
      </mc:AlternateContent>
      <p:sp>
        <p:nvSpPr>
          <p:cNvPr id="61451" name="Platshållare för anteckningar 2">
            <a:extLst>
              <a:ext uri="{FF2B5EF4-FFF2-40B4-BE49-F238E27FC236}">
                <a16:creationId xmlns:a16="http://schemas.microsoft.com/office/drawing/2014/main" id="{31996BFF-5FF3-15C0-106E-9224BEA8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6029325"/>
            <a:ext cx="36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2.</a:t>
            </a:r>
          </a:p>
        </p:txBody>
      </p:sp>
      <p:sp>
        <p:nvSpPr>
          <p:cNvPr id="61452" name="Platshållare för anteckningar 2">
            <a:extLst>
              <a:ext uri="{FF2B5EF4-FFF2-40B4-BE49-F238E27FC236}">
                <a16:creationId xmlns:a16="http://schemas.microsoft.com/office/drawing/2014/main" id="{664B90F4-2F4B-2A30-3300-45DBAAAC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6029325"/>
            <a:ext cx="36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/>
              <a:t>3.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Pennanteckning 35">
                <a:extLst>
                  <a:ext uri="{FF2B5EF4-FFF2-40B4-BE49-F238E27FC236}">
                    <a16:creationId xmlns:a16="http://schemas.microsoft.com/office/drawing/2014/main" id="{41195A53-1EF6-B80A-CC7F-25E00E8B40DB}"/>
                  </a:ext>
                </a:extLst>
              </p14:cNvPr>
              <p14:cNvContentPartPr/>
              <p14:nvPr/>
            </p14:nvContentPartPr>
            <p14:xfrm>
              <a:off x="4739533" y="6637588"/>
              <a:ext cx="702923" cy="561232"/>
            </p14:xfrm>
          </p:contentPart>
        </mc:Choice>
        <mc:Fallback xmlns="">
          <p:pic>
            <p:nvPicPr>
              <p:cNvPr id="36" name="Pennanteckning 35">
                <a:extLst>
                  <a:ext uri="{FF2B5EF4-FFF2-40B4-BE49-F238E27FC236}">
                    <a16:creationId xmlns:a16="http://schemas.microsoft.com/office/drawing/2014/main" id="{41195A53-1EF6-B80A-CC7F-25E00E8B40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6929" y="6624988"/>
                <a:ext cx="728130" cy="586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2241D420-997E-64D0-13D2-9C5E544A3B33}"/>
                  </a:ext>
                </a:extLst>
              </p14:cNvPr>
              <p14:cNvContentPartPr/>
              <p14:nvPr/>
            </p14:nvContentPartPr>
            <p14:xfrm>
              <a:off x="2655310" y="7091317"/>
              <a:ext cx="1050125" cy="897294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2241D420-997E-64D0-13D2-9C5E544A3B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2706" y="7078715"/>
                <a:ext cx="1075334" cy="9224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tshållare för bildobjekt 1">
            <a:extLst>
              <a:ext uri="{FF2B5EF4-FFF2-40B4-BE49-F238E27FC236}">
                <a16:creationId xmlns:a16="http://schemas.microsoft.com/office/drawing/2014/main" id="{7966A555-6F65-57F0-CFB0-02AE4B4763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Platshållare för bildnummer 3">
            <a:extLst>
              <a:ext uri="{FF2B5EF4-FFF2-40B4-BE49-F238E27FC236}">
                <a16:creationId xmlns:a16="http://schemas.microsoft.com/office/drawing/2014/main" id="{CACE8560-27EB-0D58-AF0F-F3259F118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5BCEDC-2F5D-4B9F-9AC9-71F8CD8F7EB8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>
            <a:extLst>
              <a:ext uri="{FF2B5EF4-FFF2-40B4-BE49-F238E27FC236}">
                <a16:creationId xmlns:a16="http://schemas.microsoft.com/office/drawing/2014/main" id="{72138FDA-C893-A3C4-DD2F-B16982591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tshållare för anteckningar 2">
            <a:extLst>
              <a:ext uri="{FF2B5EF4-FFF2-40B4-BE49-F238E27FC236}">
                <a16:creationId xmlns:a16="http://schemas.microsoft.com/office/drawing/2014/main" id="{94C6B11E-4A73-FCB6-ABBA-B1B669CEF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65540" name="Platshållare för bildnummer 3">
            <a:extLst>
              <a:ext uri="{FF2B5EF4-FFF2-40B4-BE49-F238E27FC236}">
                <a16:creationId xmlns:a16="http://schemas.microsoft.com/office/drawing/2014/main" id="{CCF857C2-C1D9-8152-31BD-8A6854E55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8FE0F-81EA-49D6-81DB-25E9ED3BC381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tshållare för bildobjekt 1">
            <a:extLst>
              <a:ext uri="{FF2B5EF4-FFF2-40B4-BE49-F238E27FC236}">
                <a16:creationId xmlns:a16="http://schemas.microsoft.com/office/drawing/2014/main" id="{34549F18-9A23-5F4D-6734-287A297CF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tshållare för anteckningar 2">
            <a:extLst>
              <a:ext uri="{FF2B5EF4-FFF2-40B4-BE49-F238E27FC236}">
                <a16:creationId xmlns:a16="http://schemas.microsoft.com/office/drawing/2014/main" id="{7B91C294-ABE8-9E25-E45B-C3407E348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67588" name="Platshållare för bildnummer 3">
            <a:extLst>
              <a:ext uri="{FF2B5EF4-FFF2-40B4-BE49-F238E27FC236}">
                <a16:creationId xmlns:a16="http://schemas.microsoft.com/office/drawing/2014/main" id="{38F09B06-DA06-5416-488F-88B5ACD89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DA8E75-FCEA-4E08-9DC2-1CB8FDCE2FA0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tshållare för bildobjekt 1">
            <a:extLst>
              <a:ext uri="{FF2B5EF4-FFF2-40B4-BE49-F238E27FC236}">
                <a16:creationId xmlns:a16="http://schemas.microsoft.com/office/drawing/2014/main" id="{F62C51D5-3130-B821-DFAA-E29EBC13D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tshållare för anteckningar 2">
            <a:extLst>
              <a:ext uri="{FF2B5EF4-FFF2-40B4-BE49-F238E27FC236}">
                <a16:creationId xmlns:a16="http://schemas.microsoft.com/office/drawing/2014/main" id="{BD866A9C-702F-85C2-2AB9-175B3D1C5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69636" name="Platshållare för bildnummer 3">
            <a:extLst>
              <a:ext uri="{FF2B5EF4-FFF2-40B4-BE49-F238E27FC236}">
                <a16:creationId xmlns:a16="http://schemas.microsoft.com/office/drawing/2014/main" id="{B4F130D5-C283-40A4-633B-0DFA57C79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BFC8D6-D686-4A84-A238-8FCB0BD9F1CB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CABB5C8-340B-9E9E-122C-97AB716E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032500"/>
            <a:ext cx="1752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F93EA58-B3FB-B108-B550-51FA3A9D610E}"/>
              </a:ext>
            </a:extLst>
          </p:cNvPr>
          <p:cNvSpPr/>
          <p:nvPr/>
        </p:nvSpPr>
        <p:spPr>
          <a:xfrm>
            <a:off x="10169525" y="5610225"/>
            <a:ext cx="2022475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58410208-3A3D-D6BD-BA17-6FFADA98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4678363"/>
            <a:ext cx="19843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4435" y="2899692"/>
            <a:ext cx="10934052" cy="820544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604434" y="2121078"/>
            <a:ext cx="10934053" cy="757638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49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FB38C7-EB09-3D4C-47EB-4BE932DB11E3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06ADA01-F592-7A88-EC3A-89545767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13A20253-126E-0100-D94F-3EA1AE6B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1227E6D-9189-570E-04A0-8DD5D79A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D92E67F3-5F0B-4567-23B4-0608088D7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AA027E-CF57-4E0F-A4EB-74ACCC55446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19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C71033-0092-6F4D-131B-9A62A9BDBCA0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E763879-13F2-F896-17EF-0A756ADB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4C0078D4-BB0E-56CC-FC82-8E5802BE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0BA6E5-FEDC-E47C-A6B1-8DDCC59D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DB66D496-2964-318C-D58E-B521F1487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8C293-DAB8-4B0C-A8C6-20024B513B7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364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CC389-C793-9CBA-29D8-78C8AB4373D1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CD6116-CB5C-D0AF-E1EF-A3233A1A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BEBF649D-DEC5-0BA1-1461-0AD99D1F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993AA17-1D99-EF99-5540-33D5E952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6181D1EB-9732-94B8-3985-86F84018E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6BA68C-5849-4404-8879-E7834E576B7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31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>
            <a:extLst>
              <a:ext uri="{FF2B5EF4-FFF2-40B4-BE49-F238E27FC236}">
                <a16:creationId xmlns:a16="http://schemas.microsoft.com/office/drawing/2014/main" id="{6DA5BE1B-8A3C-FDD5-85B7-93CF2556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7494588" y="1303338"/>
            <a:ext cx="4067175" cy="423703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568AA1A-B5B2-B602-8224-37B62DA085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699D86-2974-9F2C-07C5-5EC83BBCF8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A55DBA-B7E5-487A-8AD3-509AA939A1B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66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B890D11-45EB-0602-C062-E0B6AD794A0D}"/>
              </a:ext>
            </a:extLst>
          </p:cNvPr>
          <p:cNvSpPr/>
          <p:nvPr/>
        </p:nvSpPr>
        <p:spPr>
          <a:xfrm>
            <a:off x="8502650" y="0"/>
            <a:ext cx="36893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439D154-6002-B923-18F0-0C7C208E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5C1E1388-A13A-739C-81CB-C6E59721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919327" y="788503"/>
            <a:ext cx="2839536" cy="4973657"/>
          </a:xfr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2E733A9-7120-A2CD-2C25-1F71E9A94C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13FAFD17-A27C-A580-BBAE-57A3CE759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7A4DDE-F952-43A4-BC8A-E3CA76947DE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54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6210DCC-0E85-1EB1-7511-48E1D4022349}"/>
              </a:ext>
            </a:extLst>
          </p:cNvPr>
          <p:cNvSpPr/>
          <p:nvPr/>
        </p:nvSpPr>
        <p:spPr>
          <a:xfrm>
            <a:off x="8502650" y="0"/>
            <a:ext cx="3689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8D70E9B-A4D6-0B24-5238-4207675F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D8670BB1-9810-565D-6B10-C154D7A2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919327" y="788503"/>
            <a:ext cx="2839536" cy="4973657"/>
          </a:xfr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8C0E406-2C5B-A0F1-848A-3A67064E6E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BDE0B1-349B-33D9-4A8A-6EBBB22031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FC723F-543C-4B20-8B7F-8FEA45394EC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42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57A6385-220F-4E98-B8A1-93B786432C97}"/>
              </a:ext>
            </a:extLst>
          </p:cNvPr>
          <p:cNvSpPr/>
          <p:nvPr/>
        </p:nvSpPr>
        <p:spPr>
          <a:xfrm>
            <a:off x="8502650" y="0"/>
            <a:ext cx="36893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2B80F8-39F3-08B6-BF79-9886C26E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01AF7F78-4601-21FE-B5DB-1A9CBEBF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919327" y="788503"/>
            <a:ext cx="2839536" cy="4973657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47748BB-8EEC-6E1F-1BE8-6EE2F367BB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DA6F4AB-F6F1-027B-2895-B566695722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C301CE-CC1D-4003-B3E3-3473FF6B6DF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403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29CA432-4F7B-8E8F-189F-E8C3AE3F2016}"/>
              </a:ext>
            </a:extLst>
          </p:cNvPr>
          <p:cNvSpPr/>
          <p:nvPr/>
        </p:nvSpPr>
        <p:spPr>
          <a:xfrm>
            <a:off x="8502650" y="0"/>
            <a:ext cx="36893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20AB41-459F-81CC-F195-58C59975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D14AAA45-900D-CFF1-0A9F-CE43EAFF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919327" y="788503"/>
            <a:ext cx="2839536" cy="4973657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9977406D-A541-B389-66B9-17FA97D263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26A0275C-C654-5927-8E0A-D79F8A8EEF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0AAFA6-5782-4B91-A166-1599BE72B4F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934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DF4A8B6-A8FC-4E16-73F8-6EFDCB3F879B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cxnSp>
        <p:nvCxnSpPr>
          <p:cNvPr id="4" name="Rak 10">
            <a:extLst>
              <a:ext uri="{FF2B5EF4-FFF2-40B4-BE49-F238E27FC236}">
                <a16:creationId xmlns:a16="http://schemas.microsoft.com/office/drawing/2014/main" id="{F8F11C23-DB71-8667-EE23-825DF66DADBC}"/>
              </a:ext>
            </a:extLst>
          </p:cNvPr>
          <p:cNvCxnSpPr/>
          <p:nvPr/>
        </p:nvCxnSpPr>
        <p:spPr>
          <a:xfrm>
            <a:off x="3859213" y="2341563"/>
            <a:ext cx="0" cy="1901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5">
            <a:extLst>
              <a:ext uri="{FF2B5EF4-FFF2-40B4-BE49-F238E27FC236}">
                <a16:creationId xmlns:a16="http://schemas.microsoft.com/office/drawing/2014/main" id="{9F43DDF5-D7C3-00A7-A2EE-69DEE824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7B932B5A-4A3F-2A86-23AE-0CEF4EF7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039057" y="2299715"/>
            <a:ext cx="6715379" cy="1943101"/>
          </a:xfrm>
        </p:spPr>
        <p:txBody>
          <a:bodyPr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4F9DAD25-D68B-7212-06BC-F8261A5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51DFFD1-E3F1-09C0-D10A-44305255C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DBB884-41D8-4AA1-A482-499D9F784EC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7240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52A2BD8-5589-6919-2B4A-5FEC1E217DFE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cxnSp>
        <p:nvCxnSpPr>
          <p:cNvPr id="4" name="Rak 10">
            <a:extLst>
              <a:ext uri="{FF2B5EF4-FFF2-40B4-BE49-F238E27FC236}">
                <a16:creationId xmlns:a16="http://schemas.microsoft.com/office/drawing/2014/main" id="{0137FEB2-53C1-A603-4A4E-2C10593E6F84}"/>
              </a:ext>
            </a:extLst>
          </p:cNvPr>
          <p:cNvCxnSpPr/>
          <p:nvPr/>
        </p:nvCxnSpPr>
        <p:spPr>
          <a:xfrm>
            <a:off x="3859213" y="2341563"/>
            <a:ext cx="0" cy="1901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5">
            <a:extLst>
              <a:ext uri="{FF2B5EF4-FFF2-40B4-BE49-F238E27FC236}">
                <a16:creationId xmlns:a16="http://schemas.microsoft.com/office/drawing/2014/main" id="{09E52492-F627-A1B4-2E6E-E5EDF852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F82A512E-9139-55E7-C95B-2FFC113A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039057" y="2299715"/>
            <a:ext cx="6715379" cy="1943101"/>
          </a:xfrm>
        </p:spPr>
        <p:txBody>
          <a:bodyPr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CD2C563-CAEB-8AA6-63AB-4198064B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BCA779A-96EB-74F7-8C29-A9287BCA7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1C19D2-FA80-4C6E-A463-0C3E7BC96A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6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969AB7-7904-F03E-A52B-47EFDDBE95BB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C0813F0-A0C2-267B-E537-8B04227E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026150"/>
            <a:ext cx="1778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B0D56339-838D-6645-D58C-54919E63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2188"/>
            <a:ext cx="1828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4435" y="2899692"/>
            <a:ext cx="10934052" cy="820544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ubrik 13"/>
          <p:cNvSpPr>
            <a:spLocks noGrp="1"/>
          </p:cNvSpPr>
          <p:nvPr>
            <p:ph type="title"/>
          </p:nvPr>
        </p:nvSpPr>
        <p:spPr>
          <a:xfrm>
            <a:off x="604434" y="2121078"/>
            <a:ext cx="10934053" cy="757638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62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AE989D4-147D-8D4A-F7E6-D34CBEA547DC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cxnSp>
        <p:nvCxnSpPr>
          <p:cNvPr id="4" name="Rak 10">
            <a:extLst>
              <a:ext uri="{FF2B5EF4-FFF2-40B4-BE49-F238E27FC236}">
                <a16:creationId xmlns:a16="http://schemas.microsoft.com/office/drawing/2014/main" id="{79638172-73B6-60BA-6B79-FF6E14F79CAF}"/>
              </a:ext>
            </a:extLst>
          </p:cNvPr>
          <p:cNvCxnSpPr/>
          <p:nvPr/>
        </p:nvCxnSpPr>
        <p:spPr>
          <a:xfrm>
            <a:off x="3859213" y="2341563"/>
            <a:ext cx="0" cy="19018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5">
            <a:extLst>
              <a:ext uri="{FF2B5EF4-FFF2-40B4-BE49-F238E27FC236}">
                <a16:creationId xmlns:a16="http://schemas.microsoft.com/office/drawing/2014/main" id="{66ECD3EB-8A9F-F912-7144-922D0FB6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82729E3F-B9FB-3305-6613-63234BFF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039057" y="2299715"/>
            <a:ext cx="6715379" cy="1943101"/>
          </a:xfrm>
        </p:spPr>
        <p:txBody>
          <a:bodyPr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79590F8-EA25-4868-2E6F-E567130A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CE779A7-D82D-D9D9-A73B-DC2F16F2E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63230E-5DF3-4872-918C-88A5C5FD484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06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911B11D-A615-0A62-9B1B-B981E77DB2A7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cxnSp>
        <p:nvCxnSpPr>
          <p:cNvPr id="4" name="Rak 10">
            <a:extLst>
              <a:ext uri="{FF2B5EF4-FFF2-40B4-BE49-F238E27FC236}">
                <a16:creationId xmlns:a16="http://schemas.microsoft.com/office/drawing/2014/main" id="{218C6AEF-864B-BA34-B9F6-85ED1BCFD92B}"/>
              </a:ext>
            </a:extLst>
          </p:cNvPr>
          <p:cNvCxnSpPr/>
          <p:nvPr/>
        </p:nvCxnSpPr>
        <p:spPr>
          <a:xfrm>
            <a:off x="3859213" y="2341563"/>
            <a:ext cx="0" cy="19018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5">
            <a:extLst>
              <a:ext uri="{FF2B5EF4-FFF2-40B4-BE49-F238E27FC236}">
                <a16:creationId xmlns:a16="http://schemas.microsoft.com/office/drawing/2014/main" id="{05DEFF8B-63F6-E15A-B5F4-1137EB19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E38525AD-27D7-ED74-55B0-F8D18A74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039057" y="2299715"/>
            <a:ext cx="6715379" cy="1943101"/>
          </a:xfrm>
        </p:spPr>
        <p:txBody>
          <a:bodyPr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7DF1011-6A40-B441-6D4B-C1342073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ADEB595-29CE-ADB4-64F7-CC764C750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51DE45-E979-4375-B78D-683677995D1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111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stort utry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10">
            <a:extLst>
              <a:ext uri="{FF2B5EF4-FFF2-40B4-BE49-F238E27FC236}">
                <a16:creationId xmlns:a16="http://schemas.microsoft.com/office/drawing/2014/main" id="{06B40C58-573E-6459-5D4B-FDBFD445F75C}"/>
              </a:ext>
            </a:extLst>
          </p:cNvPr>
          <p:cNvCxnSpPr>
            <a:cxnSpLocks/>
          </p:cNvCxnSpPr>
          <p:nvPr/>
        </p:nvCxnSpPr>
        <p:spPr>
          <a:xfrm>
            <a:off x="3409950" y="777875"/>
            <a:ext cx="0" cy="530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4">
            <a:extLst>
              <a:ext uri="{FF2B5EF4-FFF2-40B4-BE49-F238E27FC236}">
                <a16:creationId xmlns:a16="http://schemas.microsoft.com/office/drawing/2014/main" id="{26DBE24A-5D8B-2FD1-7692-8D908C66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0313" y="770793"/>
            <a:ext cx="2999232" cy="157921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3611880" y="777240"/>
            <a:ext cx="7483749" cy="5305508"/>
          </a:xfrm>
        </p:spPr>
        <p:txBody>
          <a:bodyPr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B2B6F23-A3EB-2A3E-6F6C-2FFAB757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7804AC-8535-0D2E-056F-34BA721A0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5B16EC-C313-4DC4-9E2B-AC9E2332202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9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stort utry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10">
            <a:extLst>
              <a:ext uri="{FF2B5EF4-FFF2-40B4-BE49-F238E27FC236}">
                <a16:creationId xmlns:a16="http://schemas.microsoft.com/office/drawing/2014/main" id="{AD22A595-697E-CC7A-6B5D-9F634288EE38}"/>
              </a:ext>
            </a:extLst>
          </p:cNvPr>
          <p:cNvCxnSpPr>
            <a:cxnSpLocks/>
          </p:cNvCxnSpPr>
          <p:nvPr/>
        </p:nvCxnSpPr>
        <p:spPr>
          <a:xfrm>
            <a:off x="3409950" y="777875"/>
            <a:ext cx="0" cy="530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4">
            <a:extLst>
              <a:ext uri="{FF2B5EF4-FFF2-40B4-BE49-F238E27FC236}">
                <a16:creationId xmlns:a16="http://schemas.microsoft.com/office/drawing/2014/main" id="{4D2BD9DF-514C-D45E-8AAE-1446FE63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0313" y="770793"/>
            <a:ext cx="2999232" cy="157921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3611880" y="777240"/>
            <a:ext cx="7483749" cy="5305508"/>
          </a:xfrm>
        </p:spPr>
        <p:txBody>
          <a:bodyPr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F2E8538-44A1-4E2B-74A7-F5E0974F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A7CC24-0D17-80E1-E703-10AAF3845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E8B118-B0CC-41D1-9492-41FB09218D8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28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al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201F0C0-6B68-C75C-3AFE-AC7F0C58B94E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D2613A7-A5CD-937A-7F3E-7BB9782B639E}"/>
              </a:ext>
            </a:extLst>
          </p:cNvPr>
          <p:cNvSpPr/>
          <p:nvPr/>
        </p:nvSpPr>
        <p:spPr>
          <a:xfrm>
            <a:off x="798513" y="736600"/>
            <a:ext cx="10607675" cy="524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5650630A-B55B-4AAC-98FD-6F84C33E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D9D7C579-1F86-1CC3-58E2-7EC522A6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1" y="875655"/>
            <a:ext cx="3739895" cy="11085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914401" y="5029199"/>
            <a:ext cx="5181599" cy="95314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9688DA4-00A1-F96B-0C31-36723AECE9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DBF7A7E-628A-0985-7501-2143D6060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CD83B8-B7AB-42D2-8070-1013C41BE5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7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E92B253-6EC8-62AE-918B-EB99D0F7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31612CD7-8737-91FD-B997-A90646E6D6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559F06D-2184-1F65-1870-317DCBE092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A4DB56-C040-4BDF-B08F-47B751288E5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22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A483A24-003D-713B-DA34-C46092CA255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29D124B0-CCED-1231-FD3F-ACE6D623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CE688788-AA15-BECF-F96A-2CF9F034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0B67619-8EE7-7377-5A99-C2B47C84C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36387-45A7-C25D-8FFD-86B871124D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2EB1FA-08F7-462F-AD61-B794F9A7D89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437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8391A42-F0FC-667E-975A-E972B3C03B3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602DE247-4C14-8EBD-81E4-DFAABA1E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A3236386-557E-D76B-9518-CD7E3C06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6DED435-BFEE-E04A-9145-BFDDD26B86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BCCB0-A129-903E-B540-F6FF5B237F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30D47A-929B-4A3A-A1C3-321C9F34F2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6577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028B7AC-9C26-045E-4015-35CCBAA5E62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4F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8A77E86D-B76A-8C87-A62C-30CAD3E3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53DEBD58-3A12-89CF-4120-9D1F8BA4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DAA06A9-7495-0B89-5E53-2A4F3BB452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449ACC-0EB4-942D-D4E3-8DFC66D89E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CE667F-980A-4260-AE01-C65C2381B2B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8929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B8598F-24D8-2A0F-04B2-CDCA12999AE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BCB01E01-4D3C-33C1-2065-156E7F78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2491F087-0F62-749C-2BF9-3477577C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-1" y="6928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323095E-BEA1-E481-6292-1696C8CCD3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281FD-DE18-C76F-F61F-2C2C9FE47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AFEE74-2FDF-44A8-905C-1995F2928AC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8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–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DB5AE-8DCA-F8A8-E760-2F1AB041ADE6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E872D3-5370-953E-4FE3-7BD3107E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63FA4C47-413F-E596-28AE-474BECE0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2107768"/>
            <a:ext cx="9838516" cy="13057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3401568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9B02A48-3507-A213-A64C-AA56CDAB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8EBAADE-C99E-D97A-3C9D-48C792D34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D00C6A-390C-40C6-BE46-A8A21CCB25A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922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815C3B6-D316-956F-A408-766AF4CF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896A6B8-9C6D-0AF5-831F-C831A4E0A2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AF97CC2-6C40-B514-AC53-F2608EE6E0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74B058-04C7-46DA-AFF6-D8B11B4114B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848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5AB18A0-94ED-6A39-5AA6-C41C5EAD466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A07D13B4-5F62-C792-58E6-CABEAB6E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rgbClr val="E4F1F8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4E1C84-A607-551F-A24E-3E4F2A2A03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8C37520-0726-99BF-1333-89863ECFBE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E33C39-BB55-4FF7-9F24-E9F2263D9D1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5077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CE2456F-D523-039E-FFA4-3E8EE6D7478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CC75C4FB-83F6-1E87-D4F9-32330A0A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rgbClr val="E4F1F8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D9A787-EABC-79D1-26BB-7E40250E91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9441FCC-AF32-E389-929F-CF9B4BF607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34C24A-2604-437F-9E70-CA2E8426AE7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146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6BE9BC-C4DA-A7C3-32F2-7137F12A3E5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4F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5EAAEAC1-61D2-9FA1-1DBB-38B1BA2A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3E3C65-ED71-61F5-8588-6DB1123474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ED07282-73D1-1814-9246-83146FDC2B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8C7A06-B488-4789-BC08-015C6DD23B3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3489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099CF53-6780-A765-35E4-D4306BE2633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3E1C363D-34AB-968D-C027-855C6A4E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081A6E-67F0-2EE5-0B88-6BA6BBC13D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BD769EE-9D6D-BAD1-B1AC-C67CEE0A55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012655-23D5-4D37-AFB2-072CF040D58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3707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0C77B84-B57B-DB84-D506-4072E5FB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5456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D34110-F13B-178A-F759-6F2D2A1AD7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9489FF6-42FD-0390-6ED6-3DD77F1923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8B08D3-7A46-4EDD-A898-4BF66BC0C9E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007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A1D5F46-5733-FA2B-7E01-2BB718047A71}"/>
              </a:ext>
            </a:extLst>
          </p:cNvPr>
          <p:cNvSpPr/>
          <p:nvPr/>
        </p:nvSpPr>
        <p:spPr>
          <a:xfrm>
            <a:off x="4445000" y="0"/>
            <a:ext cx="7747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916D9A7-BD64-E314-AC82-775DA66A5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B2DADF10-F5A6-8038-1163-6061C741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5456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4B385FCB-A34C-D4B3-2EF5-8B6412EBD4B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6FD892B-C69B-FA51-5240-1781A72C1C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C371E8-E097-4E63-B060-565A8D5CB8F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7908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99C992F-A573-234B-A371-B81D3A888111}"/>
              </a:ext>
            </a:extLst>
          </p:cNvPr>
          <p:cNvSpPr/>
          <p:nvPr/>
        </p:nvSpPr>
        <p:spPr>
          <a:xfrm>
            <a:off x="4445000" y="0"/>
            <a:ext cx="7747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59CD719B-ABC4-68EE-72BF-539DAB9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DCD85FD2-02BE-5E12-0A0E-CF7ED656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5456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4F6E011E-2127-B2AA-58E5-10B34A85329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88A8EAA-05C0-EE90-E64E-4071FE5D68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E38AF7-E3C5-4B98-81B3-7E6777DA495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5762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BE8C533-7E46-513B-8683-126DD7C5B273}"/>
              </a:ext>
            </a:extLst>
          </p:cNvPr>
          <p:cNvSpPr/>
          <p:nvPr/>
        </p:nvSpPr>
        <p:spPr>
          <a:xfrm>
            <a:off x="4445000" y="0"/>
            <a:ext cx="7747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8DE5E6C7-9C6D-447A-8B03-46A7E369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CF9FBEC4-C340-19F4-BE98-DF87A120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5456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0B0F1393-7ABB-7375-3392-0FFB4693FC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2C0D175-E053-4C49-1557-E4F80122D9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CE3D50-786A-49EF-8003-4F108B376AB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749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A90DBE-3016-BA06-90FB-BF6F61B1AF25}"/>
              </a:ext>
            </a:extLst>
          </p:cNvPr>
          <p:cNvSpPr/>
          <p:nvPr/>
        </p:nvSpPr>
        <p:spPr>
          <a:xfrm>
            <a:off x="4445000" y="0"/>
            <a:ext cx="7747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E51247FE-94DA-D382-24CE-5E55CD29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3D79ACCD-9D7B-7CB7-C452-59765158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5456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1D464CC-3C1C-1BE4-95C3-903DF9078F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B22E0C7-E175-4D7F-A6FE-CF140A95F6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4E8C00-83DB-4E18-BF7E-704B1BAB626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031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–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107C8D-B169-5A35-4D87-665501223838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689E16-F433-6A62-F863-7572C5C4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7A2178A4-E12F-3377-7E1A-DCCDAE44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2107768"/>
            <a:ext cx="9838516" cy="13057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3401568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AFAC6D6-11C0-BFB0-29FC-7CED40B6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191C2DB8-BA5B-9E9D-8B31-469F800BE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3C6192-FFF1-4301-8996-65EB2DAA520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726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14DBC74-94AA-EE3B-2AC4-914DAD8C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7746544" y="0"/>
            <a:ext cx="4445456" cy="685800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E04168-70EE-AD71-3A03-168C8FB761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8F49EB3-0246-DA73-031B-A133FC3442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EC2303-421F-453E-9406-E96073B09C8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472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B326351-923C-BD6E-9FC6-446DEE471D19}"/>
              </a:ext>
            </a:extLst>
          </p:cNvPr>
          <p:cNvSpPr/>
          <p:nvPr/>
        </p:nvSpPr>
        <p:spPr>
          <a:xfrm>
            <a:off x="0" y="0"/>
            <a:ext cx="7747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DA8567D-E6B3-5347-3580-04311A50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150DCB1-F276-8C2E-F2A7-A11BADFE9F6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A72D99-E538-DB57-298C-94372BFEBC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3A5FCE-73CF-4643-848F-16C9787F7A0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0940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827E5FE-4082-0002-E58E-ECFC6C3F01D5}"/>
              </a:ext>
            </a:extLst>
          </p:cNvPr>
          <p:cNvSpPr/>
          <p:nvPr/>
        </p:nvSpPr>
        <p:spPr>
          <a:xfrm>
            <a:off x="0" y="0"/>
            <a:ext cx="7747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3976ADC-7206-E8E9-8C3C-DF9E5CD7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528B8D6-2F73-745E-D0EF-BA4AD12A046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CEA2A2-B00A-57CE-0FDB-B9344C19E3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A1831A-75A8-4C75-BD04-3F90F94704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739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0343C72-313B-9001-61EE-B4C0D4570A16}"/>
              </a:ext>
            </a:extLst>
          </p:cNvPr>
          <p:cNvSpPr/>
          <p:nvPr/>
        </p:nvSpPr>
        <p:spPr>
          <a:xfrm>
            <a:off x="0" y="0"/>
            <a:ext cx="7747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CD79762D-94C2-BE84-6B3C-5D1986C5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7254471-B5D5-D183-58C5-BF53E58ACC8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898A8B-E221-BCE2-16C4-B1A4A33A7E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5A19D9-5D95-4A4E-9212-470C83D3405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0260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FAAA388-EB75-E343-C91A-F05255E80B23}"/>
              </a:ext>
            </a:extLst>
          </p:cNvPr>
          <p:cNvSpPr/>
          <p:nvPr/>
        </p:nvSpPr>
        <p:spPr>
          <a:xfrm>
            <a:off x="0" y="0"/>
            <a:ext cx="7747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1FDCDCC6-A790-27C1-4CE8-CF40F3AD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638BA6A-A11E-02FF-AC8D-6E31BB97227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62B90E-DFF2-DE68-63D2-8279D261CF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5EBB66-8989-4B1C-A80F-0D7B522E7F3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4525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A993B9C-F745-F2A7-4B0E-E227546A9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C0169-2BA8-EE64-49CA-18A9883E3947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7BAB26-CF77-3C52-88AE-7ED275BA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7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BA986ECE-00D2-F0FF-9F55-91F07E0C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625600" y="457406"/>
            <a:ext cx="9109264" cy="512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5"/>
          </p:nvPr>
        </p:nvSpPr>
        <p:spPr>
          <a:xfrm>
            <a:off x="1724939" y="970279"/>
            <a:ext cx="8742122" cy="4917442"/>
          </a:xfr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ett medieklipp</a:t>
            </a:r>
            <a:endParaRPr lang="sv-SE" noProof="0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421C5B11-B2B2-96B9-C5BA-193C36F7A76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2F7ABB-0129-E75C-7483-75A8B3BAEF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2F7B25-8B1C-4013-8E85-A030059AA01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4332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+ textbox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3D815C4-3574-49D0-A548-B35ED6AB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7B05EA52-F71F-E943-1CF7-0CD66AD8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791897" y="2069023"/>
            <a:ext cx="6588125" cy="3693137"/>
          </a:xfrm>
          <a:solidFill>
            <a:schemeClr val="bg1">
              <a:alpha val="90000"/>
            </a:schemeClr>
          </a:solidFill>
        </p:spPr>
        <p:txBody>
          <a:bodyPr lIns="432000" tIns="46800" rIns="432000" bIns="43200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91898" y="1085654"/>
            <a:ext cx="6588124" cy="9833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468000" tIns="396000" rIns="360000" bIns="46800"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919395-D38C-81C2-1C12-094E10D061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B203336-A905-9580-86AE-AD60AC25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33CC5D-8A71-4F80-A57E-20A9B2CCEDE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5868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+ textbox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41819CC-542C-BC71-04FF-E9DD58FC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C9965B32-FD7D-3188-DDED-81C2A15F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4813563" y="2069023"/>
            <a:ext cx="6588125" cy="3693137"/>
          </a:xfrm>
          <a:solidFill>
            <a:schemeClr val="bg1">
              <a:alpha val="90000"/>
            </a:schemeClr>
          </a:solidFill>
        </p:spPr>
        <p:txBody>
          <a:bodyPr lIns="432000" tIns="46800" rIns="432000" bIns="43200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ubrik 4"/>
          <p:cNvSpPr>
            <a:spLocks noGrp="1"/>
          </p:cNvSpPr>
          <p:nvPr>
            <p:ph type="title"/>
          </p:nvPr>
        </p:nvSpPr>
        <p:spPr>
          <a:xfrm>
            <a:off x="4813563" y="1085654"/>
            <a:ext cx="6588124" cy="9833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468000" tIns="396000" rIns="360000" bIns="46800"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F225459-249B-9ADC-A2E5-FBD364B0CB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B5A72D-B68E-BF68-7E51-2C7AF61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18DA53-657B-4C6C-B2B8-269ADC731C9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27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E30D752-BB31-AE59-8EB1-AA55AE4A72E8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ACDB51E3-32EB-8509-0CA4-412F2EFB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026150"/>
            <a:ext cx="1778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F1C29B9A-915C-53EB-EB0F-D1BB13DD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2188"/>
            <a:ext cx="1828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91631"/>
            <a:ext cx="12192000" cy="1642138"/>
          </a:xfrm>
        </p:spPr>
        <p:txBody>
          <a:bodyPr>
            <a:normAutofit lnSpcReduction="10000"/>
          </a:bodyPr>
          <a:lstStyle>
            <a:lvl1pPr marL="0" indent="0">
              <a:lnSpc>
                <a:spcPct val="110000"/>
              </a:lnSpc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873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333DF-AA7D-6D9A-B436-40D55F28B2EA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87EE27-4AB0-407C-2CFD-D0CB76BC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B0C7A4AE-599E-268D-C1A4-ECF583A2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2162014"/>
            <a:ext cx="9838516" cy="12514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1AB873E-1DF4-29CF-489E-EA768236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786C4311-892A-DAD5-D704-48A6A8DE1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18AF36-B8A2-4543-9C83-9CF41F87FAC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833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197768-E3A9-BC96-147C-E0D7C670CB3E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57F4E7-260E-D4EF-E115-E07446AD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4506F34B-ADFE-496D-8D55-A602D203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2162014"/>
            <a:ext cx="9838516" cy="12514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756AC6A-F318-9FB7-2463-B87E809A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2AAD270-EBEB-2B60-1EA4-3F5EFFA18C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BEFC39-6316-4C5F-AA1F-57961B198AA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61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61F4D4C5-15A7-572B-200C-BD58756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427788"/>
            <a:ext cx="1458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BB6BD613-E5AD-EC81-9A1E-30568178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2162014"/>
            <a:ext cx="9838516" cy="12514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0164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i 2-spalt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>
            <a:extLst>
              <a:ext uri="{FF2B5EF4-FFF2-40B4-BE49-F238E27FC236}">
                <a16:creationId xmlns:a16="http://schemas.microsoft.com/office/drawing/2014/main" id="{7EF68D48-A400-841D-552E-37166705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7788"/>
            <a:ext cx="1466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1040607"/>
            <a:ext cx="9470598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5FBD42-6C42-57BC-5F4F-CF6ED06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D5E4E06-DF50-D0BD-4D98-2C91B5F54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3AC6D-AA17-467C-8E61-9A5AB4BA3BC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9BDB35-5D4A-8E80-5057-91C1D5230708}"/>
              </a:ext>
            </a:extLst>
          </p:cNvPr>
          <p:cNvSpPr/>
          <p:nvPr/>
        </p:nvSpPr>
        <p:spPr>
          <a:xfrm>
            <a:off x="200025" y="180975"/>
            <a:ext cx="11799888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1B8D56-78DD-723D-6F76-E5FF5684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F58FCCC6-1867-3E99-A75C-16F0BEC8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E2CBA1B-12C2-4453-EAE6-79E58D77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700" b="0" i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11F955D1-44EF-E3D5-3C9C-52C0E7BFB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00" b="0" i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2E7E73-F5CE-4AF2-BE6E-7D708E348AA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3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text 2">
            <a:extLst>
              <a:ext uri="{FF2B5EF4-FFF2-40B4-BE49-F238E27FC236}">
                <a16:creationId xmlns:a16="http://schemas.microsoft.com/office/drawing/2014/main" id="{690DBEBD-F5BD-C8D3-83E9-C031F1FE6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3146425"/>
            <a:ext cx="10515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366BC-1BF8-1E5D-DE7E-4EC83DFEC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000" y="6045200"/>
            <a:ext cx="2462213" cy="16986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7CCE6608-63A4-1128-2810-834A2FDB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000" y="6178550"/>
            <a:ext cx="520700" cy="16986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869864-78B1-4758-9932-753406C2CE5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29" name="Platshållare för rubrik 3">
            <a:extLst>
              <a:ext uri="{FF2B5EF4-FFF2-40B4-BE49-F238E27FC236}">
                <a16:creationId xmlns:a16="http://schemas.microsoft.com/office/drawing/2014/main" id="{A5416ED7-688E-EAEB-4EFE-506A44C0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pic>
        <p:nvPicPr>
          <p:cNvPr id="1030" name="Bildobjekt 6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D4374442-423E-F707-8BD8-AFA9C843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8012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  <p:sldLayoutId id="2147483791" r:id="rId40"/>
    <p:sldLayoutId id="2147483792" r:id="rId41"/>
    <p:sldLayoutId id="2147483793" r:id="rId42"/>
    <p:sldLayoutId id="2147483794" r:id="rId43"/>
    <p:sldLayoutId id="2147483795" r:id="rId44"/>
    <p:sldLayoutId id="2147483796" r:id="rId45"/>
    <p:sldLayoutId id="2147483797" r:id="rId46"/>
    <p:sldLayoutId id="2147483798" r:id="rId47"/>
    <p:sldLayoutId id="2147483799" r:id="rId4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ts val="25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ts val="25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ts val="25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ts val="25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ts val="25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Underrubrik 1">
            <a:extLst>
              <a:ext uri="{FF2B5EF4-FFF2-40B4-BE49-F238E27FC236}">
                <a16:creationId xmlns:a16="http://schemas.microsoft.com/office/drawing/2014/main" id="{67CDCD5D-7A67-4644-3550-45542000F5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4838" y="2900363"/>
            <a:ext cx="10933112" cy="819150"/>
          </a:xfrm>
        </p:spPr>
        <p:txBody>
          <a:bodyPr/>
          <a:lstStyle/>
          <a:p>
            <a:r>
              <a:rPr lang="sv-SE" altLang="sv-SE"/>
              <a:t>Click here to add subtitle</a:t>
            </a:r>
          </a:p>
        </p:txBody>
      </p:sp>
      <p:sp>
        <p:nvSpPr>
          <p:cNvPr id="52227" name="Rubrik 2">
            <a:extLst>
              <a:ext uri="{FF2B5EF4-FFF2-40B4-BE49-F238E27FC236}">
                <a16:creationId xmlns:a16="http://schemas.microsoft.com/office/drawing/2014/main" id="{3FAC4F44-E960-69F9-C3EB-2C3F3452B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838" y="2120900"/>
            <a:ext cx="10933112" cy="757238"/>
          </a:xfrm>
        </p:spPr>
        <p:txBody>
          <a:bodyPr/>
          <a:lstStyle/>
          <a:p>
            <a:r>
              <a:rPr lang="sv-SE" altLang="sv-SE"/>
              <a:t>Title of the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ubrik 1">
            <a:extLst>
              <a:ext uri="{FF2B5EF4-FFF2-40B4-BE49-F238E27FC236}">
                <a16:creationId xmlns:a16="http://schemas.microsoft.com/office/drawing/2014/main" id="{AEABDDC9-63E7-437D-E3A2-589DE04BB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125538"/>
            <a:ext cx="9471025" cy="1508125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70659" name="Platshållare för text 2">
            <a:extLst>
              <a:ext uri="{FF2B5EF4-FFF2-40B4-BE49-F238E27FC236}">
                <a16:creationId xmlns:a16="http://schemas.microsoft.com/office/drawing/2014/main" id="{E9EE1164-AEDD-18AC-CA35-F8E9CF0E4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325" y="2689225"/>
            <a:ext cx="9839325" cy="2901950"/>
          </a:xfrm>
        </p:spPr>
        <p:txBody>
          <a:bodyPr numCol="1"/>
          <a:lstStyle/>
          <a:p>
            <a:r>
              <a:rPr lang="en-US" altLang="sv-SE"/>
              <a:t>Use this layout when you have slightly longer text content. </a:t>
            </a:r>
          </a:p>
          <a:p>
            <a:r>
              <a:rPr lang="en-US" altLang="sv-SE"/>
              <a:t>Feel free to divide into smaller paragraphs or use a bulleted list.</a:t>
            </a:r>
          </a:p>
          <a:p>
            <a:r>
              <a:rPr lang="en-US" altLang="sv-SE"/>
              <a:t>One column.</a:t>
            </a:r>
            <a:endParaRPr lang="sv-SE" altLang="sv-SE"/>
          </a:p>
          <a:p>
            <a:endParaRPr lang="sv-SE" alt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ubrik 1">
            <a:extLst>
              <a:ext uri="{FF2B5EF4-FFF2-40B4-BE49-F238E27FC236}">
                <a16:creationId xmlns:a16="http://schemas.microsoft.com/office/drawing/2014/main" id="{1D72B032-5BA0-6BE6-03DE-251668E60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303338"/>
            <a:ext cx="6111875" cy="1325562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72707" name="Platshållare för text 2">
            <a:extLst>
              <a:ext uri="{FF2B5EF4-FFF2-40B4-BE49-F238E27FC236}">
                <a16:creationId xmlns:a16="http://schemas.microsoft.com/office/drawing/2014/main" id="{A99722A6-2BB5-8F70-91A1-56B84413FCF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203325" y="2705100"/>
            <a:ext cx="6111875" cy="2835275"/>
          </a:xfrm>
        </p:spPr>
        <p:txBody>
          <a:bodyPr/>
          <a:lstStyle/>
          <a:p>
            <a:r>
              <a:rPr lang="en-US" altLang="sv-SE"/>
              <a:t>Click here to add text.</a:t>
            </a:r>
            <a:endParaRPr lang="sv-SE" alt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10FBFC8-E057-1A67-ED4C-CA398AF8E24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/>
              <a:t>Space for </a:t>
            </a:r>
            <a:r>
              <a:rPr lang="sv-SE" dirty="0" err="1"/>
              <a:t>graphics</a:t>
            </a:r>
            <a:r>
              <a:rPr lang="sv-SE" dirty="0"/>
              <a:t> or illustrations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ubrik 1">
            <a:extLst>
              <a:ext uri="{FF2B5EF4-FFF2-40B4-BE49-F238E27FC236}">
                <a16:creationId xmlns:a16="http://schemas.microsoft.com/office/drawing/2014/main" id="{31D7E352-AADF-243D-EEF2-CEA9A3CA6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303338"/>
            <a:ext cx="6111875" cy="1325562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74755" name="Platshållare för text 2">
            <a:extLst>
              <a:ext uri="{FF2B5EF4-FFF2-40B4-BE49-F238E27FC236}">
                <a16:creationId xmlns:a16="http://schemas.microsoft.com/office/drawing/2014/main" id="{FF6E4D75-870C-2361-D0AF-9EA381F5DDE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203325" y="2705100"/>
            <a:ext cx="6111875" cy="2835275"/>
          </a:xfrm>
        </p:spPr>
        <p:txBody>
          <a:bodyPr/>
          <a:lstStyle/>
          <a:p>
            <a:r>
              <a:rPr lang="en-US" altLang="sv-SE"/>
              <a:t>Click here to add text.</a:t>
            </a:r>
            <a:endParaRPr lang="sv-SE" altLang="sv-SE"/>
          </a:p>
        </p:txBody>
      </p:sp>
      <p:sp>
        <p:nvSpPr>
          <p:cNvPr id="74756" name="Platshållare för text 3">
            <a:extLst>
              <a:ext uri="{FF2B5EF4-FFF2-40B4-BE49-F238E27FC236}">
                <a16:creationId xmlns:a16="http://schemas.microsoft.com/office/drawing/2014/main" id="{4867E1F1-F5C9-8DFB-8AC6-A62E18095774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8918575" y="788988"/>
            <a:ext cx="2840038" cy="4973637"/>
          </a:xfrm>
        </p:spPr>
        <p:txBody>
          <a:bodyPr/>
          <a:lstStyle/>
          <a:p>
            <a:r>
              <a:rPr lang="en-US" altLang="sv-SE"/>
              <a:t>Use this surface for facts or quotes, for example.</a:t>
            </a:r>
            <a:endParaRPr lang="sv-SE" alt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ubrik 1">
            <a:extLst>
              <a:ext uri="{FF2B5EF4-FFF2-40B4-BE49-F238E27FC236}">
                <a16:creationId xmlns:a16="http://schemas.microsoft.com/office/drawing/2014/main" id="{ACDF4F09-8CFA-8D67-7B03-1D6EAFD65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2300288"/>
            <a:ext cx="3000375" cy="1901825"/>
          </a:xfrm>
        </p:spPr>
        <p:txBody>
          <a:bodyPr/>
          <a:lstStyle/>
          <a:p>
            <a:r>
              <a:rPr lang="sv-SE" altLang="sv-SE"/>
              <a:t>Click here </a:t>
            </a:r>
            <a:br>
              <a:rPr lang="sv-SE" altLang="sv-SE"/>
            </a:br>
            <a:r>
              <a:rPr lang="sv-SE" altLang="sv-SE"/>
              <a:t>to add title</a:t>
            </a:r>
          </a:p>
        </p:txBody>
      </p:sp>
      <p:sp>
        <p:nvSpPr>
          <p:cNvPr id="76803" name="Platshållare för text 2">
            <a:extLst>
              <a:ext uri="{FF2B5EF4-FFF2-40B4-BE49-F238E27FC236}">
                <a16:creationId xmlns:a16="http://schemas.microsoft.com/office/drawing/2014/main" id="{CDA51BA0-FEF9-4171-5A2C-D134799C9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2300288"/>
            <a:ext cx="6715125" cy="1943100"/>
          </a:xfrm>
        </p:spPr>
        <p:txBody>
          <a:bodyPr/>
          <a:lstStyle/>
          <a:p>
            <a:r>
              <a:rPr lang="en-US" altLang="sv-SE"/>
              <a:t>Use this layout when you have shorter text content. It should fit within this text box. Feel free to divide into smaller pieces.</a:t>
            </a:r>
          </a:p>
          <a:p>
            <a:endParaRPr lang="en-US" altLang="sv-SE"/>
          </a:p>
          <a:p>
            <a:r>
              <a:rPr lang="en-US" altLang="sv-SE"/>
              <a:t>The heading is placed on 1–4 lines.</a:t>
            </a:r>
            <a:endParaRPr lang="sv-SE" alt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ubrik 1">
            <a:extLst>
              <a:ext uri="{FF2B5EF4-FFF2-40B4-BE49-F238E27FC236}">
                <a16:creationId xmlns:a16="http://schemas.microsoft.com/office/drawing/2014/main" id="{5011C962-328A-FEE9-176E-8ED98632E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2300288"/>
            <a:ext cx="3000375" cy="1901825"/>
          </a:xfrm>
        </p:spPr>
        <p:txBody>
          <a:bodyPr/>
          <a:lstStyle/>
          <a:p>
            <a:r>
              <a:rPr lang="sv-SE" altLang="sv-SE"/>
              <a:t>Click here </a:t>
            </a:r>
            <a:br>
              <a:rPr lang="sv-SE" altLang="sv-SE"/>
            </a:br>
            <a:r>
              <a:rPr lang="sv-SE" altLang="sv-SE"/>
              <a:t>to add title</a:t>
            </a:r>
          </a:p>
        </p:txBody>
      </p:sp>
      <p:sp>
        <p:nvSpPr>
          <p:cNvPr id="78851" name="Platshållare för text 2">
            <a:extLst>
              <a:ext uri="{FF2B5EF4-FFF2-40B4-BE49-F238E27FC236}">
                <a16:creationId xmlns:a16="http://schemas.microsoft.com/office/drawing/2014/main" id="{24132B07-7E9C-3D8B-F7EB-A69252D8E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2300288"/>
            <a:ext cx="6715125" cy="1943100"/>
          </a:xfrm>
        </p:spPr>
        <p:txBody>
          <a:bodyPr/>
          <a:lstStyle/>
          <a:p>
            <a:r>
              <a:rPr lang="en-US" altLang="sv-SE"/>
              <a:t>Use this layout when you have shorter text content. It should fit within this text box. Feel free to divide into smaller pieces.</a:t>
            </a:r>
            <a:endParaRPr lang="sv-SE" altLang="sv-S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ubrik 1">
            <a:extLst>
              <a:ext uri="{FF2B5EF4-FFF2-40B4-BE49-F238E27FC236}">
                <a16:creationId xmlns:a16="http://schemas.microsoft.com/office/drawing/2014/main" id="{05CC3099-A52A-B901-8CB6-D3D839A20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771525"/>
            <a:ext cx="3000375" cy="1577975"/>
          </a:xfrm>
        </p:spPr>
        <p:txBody>
          <a:bodyPr/>
          <a:lstStyle/>
          <a:p>
            <a:r>
              <a:rPr lang="en-US" altLang="sv-SE"/>
              <a:t>Click here </a:t>
            </a:r>
            <a:br>
              <a:rPr lang="en-US" altLang="sv-SE"/>
            </a:br>
            <a:r>
              <a:rPr lang="en-US" altLang="sv-SE"/>
              <a:t>to add title</a:t>
            </a:r>
            <a:endParaRPr lang="sv-SE" altLang="sv-SE"/>
          </a:p>
        </p:txBody>
      </p:sp>
      <p:sp>
        <p:nvSpPr>
          <p:cNvPr id="80899" name="Platshållare för text 2">
            <a:extLst>
              <a:ext uri="{FF2B5EF4-FFF2-40B4-BE49-F238E27FC236}">
                <a16:creationId xmlns:a16="http://schemas.microsoft.com/office/drawing/2014/main" id="{545E97D5-DC93-B170-56B3-0C45B7E1F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1563" y="777875"/>
            <a:ext cx="7483475" cy="5305425"/>
          </a:xfrm>
        </p:spPr>
        <p:txBody>
          <a:bodyPr/>
          <a:lstStyle/>
          <a:p>
            <a:r>
              <a:rPr lang="en-US" altLang="sv-SE"/>
              <a:t>Use this layout when you have shorter text content. It should fit within this text box. Feel free to divide into smaller pieces.</a:t>
            </a:r>
          </a:p>
          <a:p>
            <a:r>
              <a:rPr lang="en-US" altLang="sv-SE"/>
              <a:t>The heading is placed on 1–4 lines.</a:t>
            </a:r>
            <a:endParaRPr lang="sv-SE" altLang="sv-S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ubrik 1">
            <a:extLst>
              <a:ext uri="{FF2B5EF4-FFF2-40B4-BE49-F238E27FC236}">
                <a16:creationId xmlns:a16="http://schemas.microsoft.com/office/drawing/2014/main" id="{5D777DB7-3F42-28E9-1AE0-047DE4327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76300"/>
            <a:ext cx="3740150" cy="1108075"/>
          </a:xfrm>
        </p:spPr>
        <p:txBody>
          <a:bodyPr/>
          <a:lstStyle/>
          <a:p>
            <a:r>
              <a:rPr lang="en-US" altLang="sv-SE"/>
              <a:t>Click here </a:t>
            </a:r>
            <a:br>
              <a:rPr lang="en-US" altLang="sv-SE"/>
            </a:br>
            <a:r>
              <a:rPr lang="en-US" altLang="sv-SE"/>
              <a:t>to add title</a:t>
            </a:r>
            <a:endParaRPr lang="sv-SE" altLang="sv-SE"/>
          </a:p>
        </p:txBody>
      </p:sp>
      <p:sp>
        <p:nvSpPr>
          <p:cNvPr id="82947" name="Platshållare för text 2">
            <a:extLst>
              <a:ext uri="{FF2B5EF4-FFF2-40B4-BE49-F238E27FC236}">
                <a16:creationId xmlns:a16="http://schemas.microsoft.com/office/drawing/2014/main" id="{5B76DF78-80F3-F51B-F717-60DFB71DD47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5029200"/>
            <a:ext cx="5181600" cy="952500"/>
          </a:xfrm>
        </p:spPr>
        <p:txBody>
          <a:bodyPr/>
          <a:lstStyle/>
          <a:p>
            <a:r>
              <a:rPr lang="en-US" altLang="sv-SE"/>
              <a:t>Use this layout when you need maximum surface area for texts, illustrations and/or images. Any layout within the white box.</a:t>
            </a:r>
            <a:endParaRPr lang="sv-SE" altLang="sv-S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ubrik 1">
            <a:extLst>
              <a:ext uri="{FF2B5EF4-FFF2-40B4-BE49-F238E27FC236}">
                <a16:creationId xmlns:a16="http://schemas.microsoft.com/office/drawing/2014/main" id="{6DCE8814-CE4C-BA57-256C-E0135E9A1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0213" y="560388"/>
            <a:ext cx="4622800" cy="1560512"/>
          </a:xfrm>
        </p:spPr>
        <p:txBody>
          <a:bodyPr/>
          <a:lstStyle/>
          <a:p>
            <a:r>
              <a:rPr lang="sv-SE" altLang="sv-SE"/>
              <a:t>Click here </a:t>
            </a:r>
            <a:br>
              <a:rPr lang="sv-SE" altLang="sv-SE"/>
            </a:br>
            <a:r>
              <a:rPr lang="sv-SE" altLang="sv-SE"/>
              <a:t>to add title</a:t>
            </a:r>
          </a:p>
        </p:txBody>
      </p:sp>
      <p:sp>
        <p:nvSpPr>
          <p:cNvPr id="84995" name="Platshållare för text 2">
            <a:extLst>
              <a:ext uri="{FF2B5EF4-FFF2-40B4-BE49-F238E27FC236}">
                <a16:creationId xmlns:a16="http://schemas.microsoft.com/office/drawing/2014/main" id="{CE1CA619-AA69-E4D2-6F01-522718B73E8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780213" y="2211388"/>
            <a:ext cx="4622800" cy="3673475"/>
          </a:xfrm>
        </p:spPr>
        <p:txBody>
          <a:bodyPr/>
          <a:lstStyle/>
          <a:p>
            <a:r>
              <a:rPr lang="en-US" altLang="sv-SE"/>
              <a:t>Click here to add text.</a:t>
            </a:r>
            <a:endParaRPr lang="sv-SE" altLang="sv-SE"/>
          </a:p>
        </p:txBody>
      </p:sp>
      <p:pic>
        <p:nvPicPr>
          <p:cNvPr id="84996" name="Bildobjekt 4">
            <a:extLst>
              <a:ext uri="{FF2B5EF4-FFF2-40B4-BE49-F238E27FC236}">
                <a16:creationId xmlns:a16="http://schemas.microsoft.com/office/drawing/2014/main" id="{E2867FC9-560F-F167-5911-0AA33CD9F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434138"/>
            <a:ext cx="144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Picture Placeholder 10">
            <a:extLst>
              <a:ext uri="{FF2B5EF4-FFF2-40B4-BE49-F238E27FC236}">
                <a16:creationId xmlns:a16="http://schemas.microsoft.com/office/drawing/2014/main" id="{9F53FCFF-E9E2-DE3E-CE89-1F3B3867561A}"/>
              </a:ext>
            </a:extLst>
          </p:cNvPr>
          <p:cNvSpPr>
            <a:spLocks noGrp="1" noChangeArrowheads="1" noTextEdit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4998" name="Picture 8" descr="A group of people walking on a staircase&#10;&#10;Description automatically generated">
            <a:extLst>
              <a:ext uri="{FF2B5EF4-FFF2-40B4-BE49-F238E27FC236}">
                <a16:creationId xmlns:a16="http://schemas.microsoft.com/office/drawing/2014/main" id="{3F8AC61E-51DB-1762-EA09-82637AB2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788"/>
            <a:ext cx="6096000" cy="769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Bildobjekt 3">
            <a:extLst>
              <a:ext uri="{FF2B5EF4-FFF2-40B4-BE49-F238E27FC236}">
                <a16:creationId xmlns:a16="http://schemas.microsoft.com/office/drawing/2014/main" id="{CC8D5942-AC8A-B6EE-38B7-288FC1AC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latshållare för bild 7">
            <a:extLst>
              <a:ext uri="{FF2B5EF4-FFF2-40B4-BE49-F238E27FC236}">
                <a16:creationId xmlns:a16="http://schemas.microsoft.com/office/drawing/2014/main" id="{A02BE070-3065-83D4-6BC6-460887FB866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87043" name="Rubrik 1">
            <a:extLst>
              <a:ext uri="{FF2B5EF4-FFF2-40B4-BE49-F238E27FC236}">
                <a16:creationId xmlns:a16="http://schemas.microsoft.com/office/drawing/2014/main" id="{A3C611D1-8337-FFA9-5FA3-CADE560B2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588" y="560388"/>
            <a:ext cx="4622800" cy="1560512"/>
          </a:xfrm>
        </p:spPr>
        <p:txBody>
          <a:bodyPr/>
          <a:lstStyle/>
          <a:p>
            <a:r>
              <a:rPr lang="sv-SE" altLang="sv-SE"/>
              <a:t>Click here </a:t>
            </a:r>
            <a:br>
              <a:rPr lang="sv-SE" altLang="sv-SE"/>
            </a:br>
            <a:r>
              <a:rPr lang="sv-SE" altLang="sv-SE"/>
              <a:t>to add title</a:t>
            </a:r>
          </a:p>
        </p:txBody>
      </p:sp>
      <p:sp>
        <p:nvSpPr>
          <p:cNvPr id="87044" name="Platshållare för text 2">
            <a:extLst>
              <a:ext uri="{FF2B5EF4-FFF2-40B4-BE49-F238E27FC236}">
                <a16:creationId xmlns:a16="http://schemas.microsoft.com/office/drawing/2014/main" id="{1970C6C4-DA9F-D6D1-5F61-61C55DD0E68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763588" y="2211388"/>
            <a:ext cx="4622800" cy="3673475"/>
          </a:xfrm>
        </p:spPr>
        <p:txBody>
          <a:bodyPr/>
          <a:lstStyle/>
          <a:p>
            <a:r>
              <a:rPr lang="en-US" altLang="sv-SE"/>
              <a:t>Click here to add text.</a:t>
            </a:r>
            <a:endParaRPr lang="sv-SE" altLang="sv-SE"/>
          </a:p>
          <a:p>
            <a:endParaRPr lang="sv-SE" altLang="sv-SE"/>
          </a:p>
          <a:p>
            <a:endParaRPr lang="sv-SE" altLang="sv-SE"/>
          </a:p>
          <a:p>
            <a:endParaRPr lang="sv-SE" altLang="sv-SE"/>
          </a:p>
          <a:p>
            <a:endParaRPr lang="sv-SE" altLang="sv-SE"/>
          </a:p>
          <a:p>
            <a:endParaRPr lang="sv-SE" altLang="sv-SE"/>
          </a:p>
        </p:txBody>
      </p:sp>
      <p:pic>
        <p:nvPicPr>
          <p:cNvPr id="87045" name="Bildobjekt 3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CFCF8ACA-A794-851F-AC1F-60AA359A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ubrik 1">
            <a:extLst>
              <a:ext uri="{FF2B5EF4-FFF2-40B4-BE49-F238E27FC236}">
                <a16:creationId xmlns:a16="http://schemas.microsoft.com/office/drawing/2014/main" id="{C105D3AC-DD9E-52CE-7A87-C832985A8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0213" y="560388"/>
            <a:ext cx="4622800" cy="1560512"/>
          </a:xfrm>
        </p:spPr>
        <p:txBody>
          <a:bodyPr/>
          <a:lstStyle/>
          <a:p>
            <a:r>
              <a:rPr lang="sv-SE" altLang="sv-SE"/>
              <a:t>Click here </a:t>
            </a:r>
            <a:br>
              <a:rPr lang="sv-SE" altLang="sv-SE"/>
            </a:br>
            <a:r>
              <a:rPr lang="sv-SE" altLang="sv-SE"/>
              <a:t>to add title</a:t>
            </a:r>
          </a:p>
        </p:txBody>
      </p:sp>
      <p:sp>
        <p:nvSpPr>
          <p:cNvPr id="89091" name="Platshållare för text 2">
            <a:extLst>
              <a:ext uri="{FF2B5EF4-FFF2-40B4-BE49-F238E27FC236}">
                <a16:creationId xmlns:a16="http://schemas.microsoft.com/office/drawing/2014/main" id="{6D050834-7E45-AD3B-C8F2-E728A672E8D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780213" y="2211388"/>
            <a:ext cx="4622800" cy="3673475"/>
          </a:xfrm>
        </p:spPr>
        <p:txBody>
          <a:bodyPr/>
          <a:lstStyle/>
          <a:p>
            <a:r>
              <a:rPr lang="en-US" altLang="sv-SE"/>
              <a:t>Click here to add text.</a:t>
            </a:r>
            <a:endParaRPr lang="sv-SE" altLang="sv-SE"/>
          </a:p>
          <a:p>
            <a:endParaRPr lang="sv-SE" altLang="sv-SE"/>
          </a:p>
        </p:txBody>
      </p:sp>
      <p:pic>
        <p:nvPicPr>
          <p:cNvPr id="89092" name="Platshållare för bild 7">
            <a:extLst>
              <a:ext uri="{FF2B5EF4-FFF2-40B4-BE49-F238E27FC236}">
                <a16:creationId xmlns:a16="http://schemas.microsoft.com/office/drawing/2014/main" id="{B692007F-88AD-7493-6F3A-6F55418FB80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</p:spPr>
      </p:pic>
      <p:pic>
        <p:nvPicPr>
          <p:cNvPr id="89093" name="Bildobjekt 3">
            <a:extLst>
              <a:ext uri="{FF2B5EF4-FFF2-40B4-BE49-F238E27FC236}">
                <a16:creationId xmlns:a16="http://schemas.microsoft.com/office/drawing/2014/main" id="{72B72A94-CAD4-B2A7-CCC2-AF5C2A69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tshållare för bild 17" descr="En bild som visar person, klädsel, inomhus, bärbar dator&#10;&#10;Automatiskt genererad beskrivning">
            <a:extLst>
              <a:ext uri="{FF2B5EF4-FFF2-40B4-BE49-F238E27FC236}">
                <a16:creationId xmlns:a16="http://schemas.microsoft.com/office/drawing/2014/main" id="{23DB53BC-53FF-1283-F3FC-333DC50833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21" b="4121"/>
          <a:stretch>
            <a:fillRect/>
          </a:stretch>
        </p:blipFill>
        <p:spPr/>
      </p:pic>
      <p:sp>
        <p:nvSpPr>
          <p:cNvPr id="54275" name="Rubrik 2">
            <a:extLst>
              <a:ext uri="{FF2B5EF4-FFF2-40B4-BE49-F238E27FC236}">
                <a16:creationId xmlns:a16="http://schemas.microsoft.com/office/drawing/2014/main" id="{23D1915B-453E-5203-6728-C0F3B24C2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635125"/>
            <a:ext cx="9839325" cy="1250950"/>
          </a:xfrm>
        </p:spPr>
        <p:txBody>
          <a:bodyPr/>
          <a:lstStyle/>
          <a:p>
            <a:r>
              <a:rPr lang="sv-SE" altLang="sv-SE">
                <a:solidFill>
                  <a:schemeClr val="bg1"/>
                </a:solidFill>
              </a:rPr>
              <a:t>Click here to add title</a:t>
            </a:r>
          </a:p>
        </p:txBody>
      </p:sp>
      <p:sp>
        <p:nvSpPr>
          <p:cNvPr id="54276" name="Platshållare för text 3">
            <a:extLst>
              <a:ext uri="{FF2B5EF4-FFF2-40B4-BE49-F238E27FC236}">
                <a16:creationId xmlns:a16="http://schemas.microsoft.com/office/drawing/2014/main" id="{FE051E37-09DA-11B7-DD4F-407C1D2F1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325" y="2901950"/>
            <a:ext cx="9839325" cy="1500188"/>
          </a:xfrm>
        </p:spPr>
        <p:txBody>
          <a:bodyPr/>
          <a:lstStyle/>
          <a:p>
            <a:r>
              <a:rPr lang="en-US" altLang="sv-SE">
                <a:solidFill>
                  <a:schemeClr val="bg1"/>
                </a:solidFill>
              </a:rPr>
              <a:t>Click here to add subtitle</a:t>
            </a:r>
            <a:r>
              <a:rPr lang="sv-SE" altLang="sv-SE">
                <a:solidFill>
                  <a:schemeClr val="bg1"/>
                </a:solidFill>
              </a:rPr>
              <a:t>. </a:t>
            </a:r>
            <a:r>
              <a:rPr lang="en-US" altLang="sv-SE">
                <a:solidFill>
                  <a:schemeClr val="bg1"/>
                </a:solidFill>
              </a:rPr>
              <a:t>Adjust to black text if the image requires.</a:t>
            </a:r>
            <a:endParaRPr lang="sv-SE" altLang="sv-SE">
              <a:solidFill>
                <a:schemeClr val="bg1"/>
              </a:solidFill>
            </a:endParaRPr>
          </a:p>
        </p:txBody>
      </p:sp>
      <p:pic>
        <p:nvPicPr>
          <p:cNvPr id="54277" name="Bildobjekt 1">
            <a:extLst>
              <a:ext uri="{FF2B5EF4-FFF2-40B4-BE49-F238E27FC236}">
                <a16:creationId xmlns:a16="http://schemas.microsoft.com/office/drawing/2014/main" id="{686C4151-FF04-BEF2-A590-223ADE69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Bildobjekt 6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1DD02FD3-47D8-7E03-9108-E81CC382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 descr="En bild som visar utomhus, träd, byggnad, växt&#10;&#10;Automatiskt genererad beskrivning">
            <a:extLst>
              <a:ext uri="{FF2B5EF4-FFF2-40B4-BE49-F238E27FC236}">
                <a16:creationId xmlns:a16="http://schemas.microsoft.com/office/drawing/2014/main" id="{F209F96D-E8B0-2382-7AD8-A5DC0D9862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91139" name="Platshållare för text 6">
            <a:extLst>
              <a:ext uri="{FF2B5EF4-FFF2-40B4-BE49-F238E27FC236}">
                <a16:creationId xmlns:a16="http://schemas.microsoft.com/office/drawing/2014/main" id="{BFADAF1B-37D8-91DD-B09E-60299D5CDB5F}"/>
              </a:ext>
            </a:extLst>
          </p:cNvPr>
          <p:cNvSpPr>
            <a:spLocks noGrp="1" noChangeArrowheads="1"/>
          </p:cNvSpPr>
          <p:nvPr>
            <p:ph type="body" sz="half" idx="10"/>
          </p:nvPr>
        </p:nvSpPr>
        <p:spPr>
          <a:xfrm>
            <a:off x="4813300" y="2068513"/>
            <a:ext cx="6588125" cy="3694112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sv-SE"/>
              <a:t>Click here to add text.</a:t>
            </a:r>
            <a:endParaRPr lang="sv-SE" altLang="sv-SE"/>
          </a:p>
        </p:txBody>
      </p:sp>
      <p:sp>
        <p:nvSpPr>
          <p:cNvPr id="91140" name="Rubrik 4">
            <a:extLst>
              <a:ext uri="{FF2B5EF4-FFF2-40B4-BE49-F238E27FC236}">
                <a16:creationId xmlns:a16="http://schemas.microsoft.com/office/drawing/2014/main" id="{7F8CEAF2-7A0F-B6A8-D26E-56306685B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3300" y="1085850"/>
            <a:ext cx="6588125" cy="982663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pic>
        <p:nvPicPr>
          <p:cNvPr id="91141" name="Bildobjekt 1">
            <a:extLst>
              <a:ext uri="{FF2B5EF4-FFF2-40B4-BE49-F238E27FC236}">
                <a16:creationId xmlns:a16="http://schemas.microsoft.com/office/drawing/2014/main" id="{5637782F-E6D2-E0B4-ACEE-F51EBB14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Bildobjekt 3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AB650037-DE60-DF80-AECC-D58D425E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dator, bärbar dator, person, klädsel&#10;&#10;Automatiskt genererad beskrivning">
            <a:extLst>
              <a:ext uri="{FF2B5EF4-FFF2-40B4-BE49-F238E27FC236}">
                <a16:creationId xmlns:a16="http://schemas.microsoft.com/office/drawing/2014/main" id="{6EA7142A-9150-2D5A-A63B-770BCC3A0C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/>
          <a:srcRect/>
          <a:stretch/>
        </p:blipFill>
        <p:spPr/>
      </p:pic>
      <p:sp>
        <p:nvSpPr>
          <p:cNvPr id="93187" name="Platshållare för text 2">
            <a:extLst>
              <a:ext uri="{FF2B5EF4-FFF2-40B4-BE49-F238E27FC236}">
                <a16:creationId xmlns:a16="http://schemas.microsoft.com/office/drawing/2014/main" id="{98C9924A-E651-DC81-AE4D-919386A342F5}"/>
              </a:ext>
            </a:extLst>
          </p:cNvPr>
          <p:cNvSpPr>
            <a:spLocks noGrp="1" noChangeArrowheads="1"/>
          </p:cNvSpPr>
          <p:nvPr>
            <p:ph type="body" sz="half" idx="10"/>
          </p:nvPr>
        </p:nvSpPr>
        <p:spPr>
          <a:xfrm>
            <a:off x="792163" y="2068513"/>
            <a:ext cx="6588125" cy="3694112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sv-SE"/>
              <a:t>Click here to add text.</a:t>
            </a:r>
            <a:endParaRPr lang="sv-SE" altLang="sv-SE"/>
          </a:p>
          <a:p>
            <a:pPr fontAlgn="base">
              <a:spcAft>
                <a:spcPct val="0"/>
              </a:spcAft>
            </a:pPr>
            <a:endParaRPr lang="sv-SE" altLang="sv-SE"/>
          </a:p>
        </p:txBody>
      </p:sp>
      <p:sp>
        <p:nvSpPr>
          <p:cNvPr id="93188" name="Rubrik 3">
            <a:extLst>
              <a:ext uri="{FF2B5EF4-FFF2-40B4-BE49-F238E27FC236}">
                <a16:creationId xmlns:a16="http://schemas.microsoft.com/office/drawing/2014/main" id="{343B21E5-9076-9B60-CECF-F553DD753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1085850"/>
            <a:ext cx="6588125" cy="982663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pic>
        <p:nvPicPr>
          <p:cNvPr id="93189" name="Bildobjekt 4">
            <a:extLst>
              <a:ext uri="{FF2B5EF4-FFF2-40B4-BE49-F238E27FC236}">
                <a16:creationId xmlns:a16="http://schemas.microsoft.com/office/drawing/2014/main" id="{BF4CF5D3-AC11-4A6A-1823-C6966CE1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30963"/>
            <a:ext cx="14573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1D12DAA0-317F-11A4-B4CD-253A97A5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3" y="6084888"/>
            <a:ext cx="836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ubrik 1">
            <a:extLst>
              <a:ext uri="{FF2B5EF4-FFF2-40B4-BE49-F238E27FC236}">
                <a16:creationId xmlns:a16="http://schemas.microsoft.com/office/drawing/2014/main" id="{BAF7E940-7DEB-634A-B051-D7B3DCD14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041400"/>
            <a:ext cx="9471025" cy="1600200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90AFE1-68FC-2A2B-F2FE-E381B7BBB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Use this layout when you have slightly longer text content.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Feel free to divide into smaller paragraphs or use a bulleted list.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Two columns.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ubrik 1">
            <a:extLst>
              <a:ext uri="{FF2B5EF4-FFF2-40B4-BE49-F238E27FC236}">
                <a16:creationId xmlns:a16="http://schemas.microsoft.com/office/drawing/2014/main" id="{993FAD59-D7F9-1412-9F04-08F8191C6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041400"/>
            <a:ext cx="9471025" cy="1600200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58371" name="Platshållare för text 2">
            <a:extLst>
              <a:ext uri="{FF2B5EF4-FFF2-40B4-BE49-F238E27FC236}">
                <a16:creationId xmlns:a16="http://schemas.microsoft.com/office/drawing/2014/main" id="{DDCFA798-7C5C-305F-9C63-99F6A22A5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325" y="2689225"/>
            <a:ext cx="9839325" cy="2901950"/>
          </a:xfrm>
        </p:spPr>
        <p:txBody>
          <a:bodyPr numCol="1"/>
          <a:lstStyle/>
          <a:p>
            <a:r>
              <a:rPr lang="en-US" altLang="sv-SE"/>
              <a:t>Use this layout when you have slightly longer text content. </a:t>
            </a:r>
          </a:p>
          <a:p>
            <a:r>
              <a:rPr lang="en-US" altLang="sv-SE"/>
              <a:t>Feel free to divide into smaller paragraphs or use a bulleted list.</a:t>
            </a:r>
          </a:p>
          <a:p>
            <a:r>
              <a:rPr lang="en-US" altLang="sv-SE"/>
              <a:t>One column.</a:t>
            </a:r>
            <a:endParaRPr lang="sv-SE" alt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ubrik 1">
            <a:extLst>
              <a:ext uri="{FF2B5EF4-FFF2-40B4-BE49-F238E27FC236}">
                <a16:creationId xmlns:a16="http://schemas.microsoft.com/office/drawing/2014/main" id="{F3598B2F-DC26-765A-D96C-AA48ACD8B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457200"/>
            <a:ext cx="9109075" cy="512763"/>
          </a:xfrm>
        </p:spPr>
        <p:txBody>
          <a:bodyPr/>
          <a:lstStyle/>
          <a:p>
            <a:r>
              <a:rPr lang="sv-SE" altLang="sv-SE"/>
              <a:t>Space for heading</a:t>
            </a:r>
          </a:p>
        </p:txBody>
      </p:sp>
      <p:sp>
        <p:nvSpPr>
          <p:cNvPr id="60419" name="Platshållare för media 3">
            <a:extLst>
              <a:ext uri="{FF2B5EF4-FFF2-40B4-BE49-F238E27FC236}">
                <a16:creationId xmlns:a16="http://schemas.microsoft.com/office/drawing/2014/main" id="{9B1B956A-2700-AEE9-F9BA-4463DED6F1E7}"/>
              </a:ext>
            </a:extLst>
          </p:cNvPr>
          <p:cNvSpPr>
            <a:spLocks noGrp="1" noChangeArrowheads="1" noTextEdit="1"/>
          </p:cNvSpPr>
          <p:nvPr>
            <p:ph type="media" sz="quarter" idx="15"/>
          </p:nvPr>
        </p:nvSpPr>
        <p:spPr>
          <a:xfrm>
            <a:off x="1725613" y="969963"/>
            <a:ext cx="8740775" cy="49180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ubrik 1">
            <a:extLst>
              <a:ext uri="{FF2B5EF4-FFF2-40B4-BE49-F238E27FC236}">
                <a16:creationId xmlns:a16="http://schemas.microsoft.com/office/drawing/2014/main" id="{6BDD3675-2336-81C1-4C02-7E832603E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108200"/>
            <a:ext cx="9839325" cy="1304925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62467" name="Platshållare för text 2">
            <a:extLst>
              <a:ext uri="{FF2B5EF4-FFF2-40B4-BE49-F238E27FC236}">
                <a16:creationId xmlns:a16="http://schemas.microsoft.com/office/drawing/2014/main" id="{AE30321A-714E-37DA-27F0-C998F64E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325" y="3402013"/>
            <a:ext cx="9839325" cy="1500187"/>
          </a:xfrm>
        </p:spPr>
        <p:txBody>
          <a:bodyPr/>
          <a:lstStyle/>
          <a:p>
            <a:r>
              <a:rPr lang="sv-SE" altLang="sv-SE"/>
              <a:t>Click here to add subtitle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ubrik 1">
            <a:extLst>
              <a:ext uri="{FF2B5EF4-FFF2-40B4-BE49-F238E27FC236}">
                <a16:creationId xmlns:a16="http://schemas.microsoft.com/office/drawing/2014/main" id="{A59BE1C2-DAFD-B169-4BDA-160943B8A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041400"/>
            <a:ext cx="9471025" cy="1600200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29A321-C4F7-D688-72DB-3E008A434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Use this layout when you have slightly longer text content.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Feel free to divide into smaller paragraphs or use a bulleted list.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Two columns.</a:t>
            </a: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ubrik 1">
            <a:extLst>
              <a:ext uri="{FF2B5EF4-FFF2-40B4-BE49-F238E27FC236}">
                <a16:creationId xmlns:a16="http://schemas.microsoft.com/office/drawing/2014/main" id="{BDB10B91-9FBB-317C-5506-00F9959BD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041400"/>
            <a:ext cx="9471025" cy="1600200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66563" name="Platshållare för text 2">
            <a:extLst>
              <a:ext uri="{FF2B5EF4-FFF2-40B4-BE49-F238E27FC236}">
                <a16:creationId xmlns:a16="http://schemas.microsoft.com/office/drawing/2014/main" id="{6250CD9A-2897-AB9C-3F3F-BAB2ABA28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325" y="2689225"/>
            <a:ext cx="9839325" cy="2901950"/>
          </a:xfrm>
        </p:spPr>
        <p:txBody>
          <a:bodyPr numCol="1"/>
          <a:lstStyle/>
          <a:p>
            <a:r>
              <a:rPr lang="en-US" altLang="sv-SE"/>
              <a:t>Use this layout when you have slightly longer text content. </a:t>
            </a:r>
          </a:p>
          <a:p>
            <a:r>
              <a:rPr lang="en-US" altLang="sv-SE"/>
              <a:t>Feel free to divide into smaller paragraphs or use a bulleted list.</a:t>
            </a:r>
          </a:p>
          <a:p>
            <a:r>
              <a:rPr lang="en-US" altLang="sv-SE"/>
              <a:t>One column.</a:t>
            </a:r>
            <a:endParaRPr lang="sv-SE" altLang="sv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ubrik 1">
            <a:extLst>
              <a:ext uri="{FF2B5EF4-FFF2-40B4-BE49-F238E27FC236}">
                <a16:creationId xmlns:a16="http://schemas.microsoft.com/office/drawing/2014/main" id="{2330F35B-0E28-2FA3-91B5-EFFFDD0E0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1125538"/>
            <a:ext cx="9471025" cy="1508125"/>
          </a:xfrm>
        </p:spPr>
        <p:txBody>
          <a:bodyPr/>
          <a:lstStyle/>
          <a:p>
            <a:r>
              <a:rPr lang="sv-SE" altLang="sv-SE"/>
              <a:t>Click here to add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9CFF9B-1559-03E7-6033-1F64BA529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Use this layout when you have slightly longer text content.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Feel free to divide into smaller paragraphs or use a bulleted list.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Two columns.</a:t>
            </a:r>
            <a:endParaRPr lang="sv-SE" dirty="0"/>
          </a:p>
          <a:p>
            <a:pPr fontAlgn="auto">
              <a:spcAft>
                <a:spcPts val="0"/>
              </a:spcAft>
              <a:defRPr/>
            </a:pP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ögskolan Väst">
      <a:dk1>
        <a:srgbClr val="000000"/>
      </a:dk1>
      <a:lt1>
        <a:srgbClr val="FFFFFF"/>
      </a:lt1>
      <a:dk2>
        <a:srgbClr val="003B5B"/>
      </a:dk2>
      <a:lt2>
        <a:srgbClr val="D1EAEE"/>
      </a:lt2>
      <a:accent1>
        <a:srgbClr val="1380A3"/>
      </a:accent1>
      <a:accent2>
        <a:srgbClr val="E3F1F8"/>
      </a:accent2>
      <a:accent3>
        <a:srgbClr val="C61C2C"/>
      </a:accent3>
      <a:accent4>
        <a:srgbClr val="D3097F"/>
      </a:accent4>
      <a:accent5>
        <a:srgbClr val="FDBF00"/>
      </a:accent5>
      <a:accent6>
        <a:srgbClr val="81BA4F"/>
      </a:accent6>
      <a:hlink>
        <a:srgbClr val="00757E"/>
      </a:hlink>
      <a:folHlink>
        <a:srgbClr val="5933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7E2071A-55C1-40E9-BC6B-756061B07A3F}" vid="{031A7619-2231-4DAA-857A-41BFB1DD00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6b609b9d-8275-42e7-aeeb-112ae654ab03" xsi:nil="true"/>
    <Invited_Leaders xmlns="6b609b9d-8275-42e7-aeeb-112ae654ab03" xsi:nil="true"/>
    <NotebookType xmlns="6b609b9d-8275-42e7-aeeb-112ae654ab03" xsi:nil="true"/>
    <FolderType xmlns="6b609b9d-8275-42e7-aeeb-112ae654ab03" xsi:nil="true"/>
    <Ansvarig0 xmlns="6b609b9d-8275-42e7-aeeb-112ae654ab03" xsi:nil="true"/>
    <Member_Groups xmlns="6b609b9d-8275-42e7-aeeb-112ae654ab03">
      <UserInfo>
        <DisplayName/>
        <AccountId xsi:nil="true"/>
        <AccountType/>
      </UserInfo>
    </Member_Groups>
    <DefaultSectionNames xmlns="6b609b9d-8275-42e7-aeeb-112ae654ab03" xsi:nil="true"/>
    <AppVersion xmlns="6b609b9d-8275-42e7-aeeb-112ae654ab03" xsi:nil="true"/>
    <TeamsChannelId xmlns="6b609b9d-8275-42e7-aeeb-112ae654ab03" xsi:nil="true"/>
    <IsNotebookLocked xmlns="6b609b9d-8275-42e7-aeeb-112ae654ab03" xsi:nil="true"/>
    <lcf76f155ced4ddcb4097134ff3c332f xmlns="6b609b9d-8275-42e7-aeeb-112ae654ab03">
      <Terms xmlns="http://schemas.microsoft.com/office/infopath/2007/PartnerControls"/>
    </lcf76f155ced4ddcb4097134ff3c332f>
    <CultureName xmlns="6b609b9d-8275-42e7-aeeb-112ae654ab03" xsi:nil="true"/>
    <Templates xmlns="6b609b9d-8275-42e7-aeeb-112ae654ab03" xsi:nil="true"/>
    <Self_Registration_Enabled xmlns="6b609b9d-8275-42e7-aeeb-112ae654ab03" xsi:nil="true"/>
    <Invited_Members xmlns="6b609b9d-8275-42e7-aeeb-112ae654ab03" xsi:nil="true"/>
    <Teams_Channel_Section_Location xmlns="6b609b9d-8275-42e7-aeeb-112ae654ab03" xsi:nil="true"/>
    <TaxCatchAll xmlns="2600310e-9a63-47f0-b119-0c11f573f80c" xsi:nil="true"/>
    <Leaders xmlns="6b609b9d-8275-42e7-aeeb-112ae654ab03">
      <UserInfo>
        <DisplayName/>
        <AccountId xsi:nil="true"/>
        <AccountType/>
      </UserInfo>
    </Leaders>
    <Has_Leaders_Only_SectionGroup xmlns="6b609b9d-8275-42e7-aeeb-112ae654ab03" xsi:nil="true"/>
    <Is_Collaboration_Space_Locked xmlns="6b609b9d-8275-42e7-aeeb-112ae654ab03" xsi:nil="true"/>
    <Owner xmlns="6b609b9d-8275-42e7-aeeb-112ae654ab03">
      <UserInfo>
        <DisplayName/>
        <AccountId xsi:nil="true"/>
        <AccountType/>
      </UserInfo>
    </Owner>
    <Distribution_Groups xmlns="6b609b9d-8275-42e7-aeeb-112ae654ab03" xsi:nil="true"/>
    <Ansvarig xmlns="6b609b9d-8275-42e7-aeeb-112ae654ab03">
      <UserInfo>
        <DisplayName/>
        <AccountId xsi:nil="true"/>
        <AccountType/>
      </UserInfo>
    </Ansvarig>
    <Math_Settings xmlns="6b609b9d-8275-42e7-aeeb-112ae654ab03" xsi:nil="true"/>
    <Members xmlns="6b609b9d-8275-42e7-aeeb-112ae654ab03">
      <UserInfo>
        <DisplayName/>
        <AccountId xsi:nil="true"/>
        <AccountType/>
      </UserInfo>
    </Memb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0545EFC4D5554BB995365EDF6D5011" ma:contentTypeVersion="41" ma:contentTypeDescription="Skapa ett nytt dokument." ma:contentTypeScope="" ma:versionID="7381f823846c9854bb1914b97510ebd3">
  <xsd:schema xmlns:xsd="http://www.w3.org/2001/XMLSchema" xmlns:xs="http://www.w3.org/2001/XMLSchema" xmlns:p="http://schemas.microsoft.com/office/2006/metadata/properties" xmlns:ns2="6b609b9d-8275-42e7-aeeb-112ae654ab03" xmlns:ns3="2600310e-9a63-47f0-b119-0c11f573f80c" targetNamespace="http://schemas.microsoft.com/office/2006/metadata/properties" ma:root="true" ma:fieldsID="9437f53a6910e5efdc248054e6a3bb77" ns2:_="" ns3:_="">
    <xsd:import namespace="6b609b9d-8275-42e7-aeeb-112ae654ab03"/>
    <xsd:import namespace="2600310e-9a63-47f0-b119-0c11f573f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Ansvarig" minOccurs="0"/>
                <xsd:element ref="ns2:Ansvarig0" minOccurs="0"/>
                <xsd:element ref="ns2:MediaServiceSearchProperties" minOccurs="0"/>
                <xsd:element ref="ns2:MediaServiceObjectDetectorVersion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09b9d-8275-42e7-aeeb-112ae654a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01d4abec-04ef-4e91-971b-0b613d4b6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nsvarig" ma:index="23" nillable="true" ma:displayName="1" ma:format="Dropdown" ma:list="UserInfo" ma:SharePointGroup="0" ma:internalName="Ansvar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0" ma:index="24" nillable="true" ma:displayName="Ansvarig" ma:format="Dropdown" ma:internalName="Ansvarig0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bookType" ma:index="27" nillable="true" ma:displayName="Notebook Type" ma:internalName="NotebookType">
      <xsd:simpleType>
        <xsd:restriction base="dms:Text"/>
      </xsd:simpleType>
    </xsd:element>
    <xsd:element name="FolderType" ma:index="28" nillable="true" ma:displayName="Folder Type" ma:internalName="FolderType">
      <xsd:simpleType>
        <xsd:restriction base="dms:Text"/>
      </xsd:simpleType>
    </xsd:element>
    <xsd:element name="CultureName" ma:index="29" nillable="true" ma:displayName="Culture Name" ma:internalName="CultureName">
      <xsd:simpleType>
        <xsd:restriction base="dms:Text"/>
      </xsd:simpleType>
    </xsd:element>
    <xsd:element name="AppVersion" ma:index="30" nillable="true" ma:displayName="App Version" ma:internalName="AppVersion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Owner" ma:index="3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DefaultSectionNames" ma:index="3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5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3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4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5" nillable="true" ma:displayName="Is Collaboration Space Locked" ma:internalName="Is_Collaboration_Space_Locked">
      <xsd:simpleType>
        <xsd:restriction base="dms:Boolean"/>
      </xsd:simpleType>
    </xsd:element>
    <xsd:element name="IsNotebookLocked" ma:index="46" nillable="true" ma:displayName="Is Notebook Locked" ma:internalName="IsNotebookLocked">
      <xsd:simpleType>
        <xsd:restriction base="dms:Boolean"/>
      </xsd:simpleType>
    </xsd:element>
    <xsd:element name="Teams_Channel_Section_Location" ma:index="47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0310e-9a63-47f0-b119-0c11f573f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ccd41b-ee93-478d-9b05-96844b9baf74}" ma:internalName="TaxCatchAll" ma:showField="CatchAllData" ma:web="2600310e-9a63-47f0-b119-0c11f573f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F2F68F-72C2-4102-B6E9-D8B46276BE78}">
  <ds:schemaRefs>
    <ds:schemaRef ds:uri="http://schemas.microsoft.com/office/infopath/2007/PartnerControls"/>
    <ds:schemaRef ds:uri="http://purl.org/dc/elements/1.1/"/>
    <ds:schemaRef ds:uri="6b609b9d-8275-42e7-aeeb-112ae654ab03"/>
    <ds:schemaRef ds:uri="2600310e-9a63-47f0-b119-0c11f573f80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B1FBD7-CF40-4B7A-BB9D-D94C3A98F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956155-214D-4672-8202-E11A4ADC5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09b9d-8275-42e7-aeeb-112ae654ab03"/>
    <ds:schemaRef ds:uri="2600310e-9a63-47f0-b119-0c11f573f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HV_PPT_mall2024_ENG</Template>
  <TotalTime>0</TotalTime>
  <Words>736</Words>
  <Application>Microsoft Office PowerPoint</Application>
  <PresentationFormat>Widescreen</PresentationFormat>
  <Paragraphs>106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Office-tema</vt:lpstr>
      <vt:lpstr>Title of the presentation</vt:lpstr>
      <vt:lpstr>Click here to add title</vt:lpstr>
      <vt:lpstr>Click here to add title</vt:lpstr>
      <vt:lpstr>Click here to add title</vt:lpstr>
      <vt:lpstr>Space for heading</vt:lpstr>
      <vt:lpstr>Click here to add title</vt:lpstr>
      <vt:lpstr>Click here to add title</vt:lpstr>
      <vt:lpstr>Click here to add title</vt:lpstr>
      <vt:lpstr>Click here to add title</vt:lpstr>
      <vt:lpstr>Click here to add title</vt:lpstr>
      <vt:lpstr>Click here to add title</vt:lpstr>
      <vt:lpstr>Click here to add title</vt:lpstr>
      <vt:lpstr>Click here  to add title</vt:lpstr>
      <vt:lpstr>Click here  to add title</vt:lpstr>
      <vt:lpstr>Click here  to add title</vt:lpstr>
      <vt:lpstr>Click here  to add title</vt:lpstr>
      <vt:lpstr>Click here  to add title</vt:lpstr>
      <vt:lpstr>Click here  to add title</vt:lpstr>
      <vt:lpstr>Click here  to add title</vt:lpstr>
      <vt:lpstr>Click here to add title</vt:lpstr>
      <vt:lpstr>Click here to add title</vt:lpstr>
      <vt:lpstr>PowerPoint Presentation</vt:lpstr>
    </vt:vector>
  </TitlesOfParts>
  <Company>Högskolan Väst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Dahlin (HV)</dc:creator>
  <cp:lastModifiedBy>Elin Behrns (HV)</cp:lastModifiedBy>
  <cp:revision>1</cp:revision>
  <dcterms:created xsi:type="dcterms:W3CDTF">2025-09-08T11:30:34Z</dcterms:created>
  <dcterms:modified xsi:type="dcterms:W3CDTF">2025-09-08T14:18:35Z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0x0101006A0545EFC4D5554BB995365EDF6D5011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